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62" r:id="rId3"/>
    <p:sldId id="260" r:id="rId4"/>
    <p:sldId id="261" r:id="rId5"/>
    <p:sldId id="263" r:id="rId6"/>
    <p:sldId id="257" r:id="rId7"/>
    <p:sldId id="269" r:id="rId8"/>
    <p:sldId id="271" r:id="rId9"/>
    <p:sldId id="274" r:id="rId10"/>
    <p:sldId id="268" r:id="rId11"/>
    <p:sldId id="270" r:id="rId12"/>
    <p:sldId id="272" r:id="rId13"/>
    <p:sldId id="27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6968" autoAdjust="0"/>
  </p:normalViewPr>
  <p:slideViewPr>
    <p:cSldViewPr snapToGrid="0">
      <p:cViewPr varScale="1">
        <p:scale>
          <a:sx n="88" d="100"/>
          <a:sy n="88" d="100"/>
        </p:scale>
        <p:origin x="1416" y="66"/>
      </p:cViewPr>
      <p:guideLst/>
    </p:cSldViewPr>
  </p:slideViewPr>
  <p:outlineViewPr>
    <p:cViewPr>
      <p:scale>
        <a:sx n="33" d="100"/>
        <a:sy n="33" d="100"/>
      </p:scale>
      <p:origin x="0" y="-21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diagrams/_rels/data4.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ata5.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rawing2.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rawing5.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29B548-A421-485A-A41D-9C44DD436BBE}"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13E8F64-3B94-4402-8951-5BDE7649528E}">
      <dgm:prSet/>
      <dgm:spPr/>
      <dgm:t>
        <a:bodyPr/>
        <a:lstStyle/>
        <a:p>
          <a:pPr>
            <a:lnSpc>
              <a:spcPct val="100000"/>
            </a:lnSpc>
            <a:defRPr cap="all"/>
          </a:pPr>
          <a:r>
            <a:rPr lang="en-US" b="0" i="0" u="none" dirty="0"/>
            <a:t>War and Peace and IT</a:t>
          </a:r>
          <a:endParaRPr lang="en-US" dirty="0"/>
        </a:p>
      </dgm:t>
    </dgm:pt>
    <dgm:pt modelId="{3B448C08-4033-4651-88AE-32A71C483CEF}" type="parTrans" cxnId="{AD6A38DF-5535-4AAE-953B-38A06634BB78}">
      <dgm:prSet/>
      <dgm:spPr/>
      <dgm:t>
        <a:bodyPr/>
        <a:lstStyle/>
        <a:p>
          <a:endParaRPr lang="en-US"/>
        </a:p>
      </dgm:t>
    </dgm:pt>
    <dgm:pt modelId="{A6ADB82C-2BF1-43D2-BAEA-6276B4BA5BC3}" type="sibTrans" cxnId="{AD6A38DF-5535-4AAE-953B-38A06634BB78}">
      <dgm:prSet/>
      <dgm:spPr/>
      <dgm:t>
        <a:bodyPr/>
        <a:lstStyle/>
        <a:p>
          <a:endParaRPr lang="en-US"/>
        </a:p>
      </dgm:t>
    </dgm:pt>
    <dgm:pt modelId="{DBCE20FD-D442-4FC2-8102-B8F6F256ECA7}">
      <dgm:prSet/>
      <dgm:spPr/>
      <dgm:t>
        <a:bodyPr/>
        <a:lstStyle/>
        <a:p>
          <a:pPr>
            <a:lnSpc>
              <a:spcPct val="100000"/>
            </a:lnSpc>
            <a:defRPr cap="all"/>
          </a:pPr>
          <a:r>
            <a:rPr lang="en-US" b="0" i="0" u="none" dirty="0"/>
            <a:t>The Infinite Game </a:t>
          </a:r>
          <a:endParaRPr lang="en-US" dirty="0"/>
        </a:p>
      </dgm:t>
    </dgm:pt>
    <dgm:pt modelId="{8B469446-B726-423F-BBD1-6D90B50ABD67}" type="parTrans" cxnId="{99EF9620-DCA7-4964-AA8A-59B4AFB862C5}">
      <dgm:prSet/>
      <dgm:spPr/>
      <dgm:t>
        <a:bodyPr/>
        <a:lstStyle/>
        <a:p>
          <a:endParaRPr lang="en-US"/>
        </a:p>
      </dgm:t>
    </dgm:pt>
    <dgm:pt modelId="{4482774A-62F3-4839-B606-F8C40DC8AA61}" type="sibTrans" cxnId="{99EF9620-DCA7-4964-AA8A-59B4AFB862C5}">
      <dgm:prSet/>
      <dgm:spPr/>
      <dgm:t>
        <a:bodyPr/>
        <a:lstStyle/>
        <a:p>
          <a:endParaRPr lang="en-US"/>
        </a:p>
      </dgm:t>
    </dgm:pt>
    <dgm:pt modelId="{0BC9AB44-F8F1-4C0D-A83B-F5F5476A2F8A}">
      <dgm:prSet/>
      <dgm:spPr/>
      <dgm:t>
        <a:bodyPr/>
        <a:lstStyle/>
        <a:p>
          <a:pPr>
            <a:lnSpc>
              <a:spcPct val="100000"/>
            </a:lnSpc>
            <a:defRPr cap="all"/>
          </a:pPr>
          <a:r>
            <a:rPr lang="en-US" b="0" i="0" u="none" dirty="0"/>
            <a:t>The Dip </a:t>
          </a:r>
          <a:endParaRPr lang="en-US" dirty="0"/>
        </a:p>
      </dgm:t>
    </dgm:pt>
    <dgm:pt modelId="{36479196-9EFB-44E1-95AE-C11A0154AE0C}" type="parTrans" cxnId="{61436787-C839-4F8D-8004-5BAA13FA6826}">
      <dgm:prSet/>
      <dgm:spPr/>
      <dgm:t>
        <a:bodyPr/>
        <a:lstStyle/>
        <a:p>
          <a:endParaRPr lang="en-US"/>
        </a:p>
      </dgm:t>
    </dgm:pt>
    <dgm:pt modelId="{FF867BD5-E488-4BDA-9125-A429B3EA8129}" type="sibTrans" cxnId="{61436787-C839-4F8D-8004-5BAA13FA6826}">
      <dgm:prSet/>
      <dgm:spPr/>
      <dgm:t>
        <a:bodyPr/>
        <a:lstStyle/>
        <a:p>
          <a:endParaRPr lang="en-US"/>
        </a:p>
      </dgm:t>
    </dgm:pt>
    <dgm:pt modelId="{C8BD0C9E-9AFA-4FD3-B570-6A2713526632}" type="pres">
      <dgm:prSet presAssocID="{AE29B548-A421-485A-A41D-9C44DD436BBE}" presName="root" presStyleCnt="0">
        <dgm:presLayoutVars>
          <dgm:dir/>
          <dgm:resizeHandles val="exact"/>
        </dgm:presLayoutVars>
      </dgm:prSet>
      <dgm:spPr/>
    </dgm:pt>
    <dgm:pt modelId="{E82ACE79-0B6D-4A0E-A6D2-21F6C2F76212}" type="pres">
      <dgm:prSet presAssocID="{213E8F64-3B94-4402-8951-5BDE7649528E}" presName="compNode" presStyleCnt="0"/>
      <dgm:spPr/>
    </dgm:pt>
    <dgm:pt modelId="{A0578C1C-CA67-4AA9-B6D6-744A8AE358A0}" type="pres">
      <dgm:prSet presAssocID="{213E8F64-3B94-4402-8951-5BDE7649528E}" presName="iconBgRect" presStyleLbl="bgShp" presStyleIdx="0" presStyleCnt="3"/>
      <dgm:spPr>
        <a:prstGeom prst="round2DiagRect">
          <a:avLst>
            <a:gd name="adj1" fmla="val 29727"/>
            <a:gd name="adj2" fmla="val 0"/>
          </a:avLst>
        </a:prstGeom>
      </dgm:spPr>
    </dgm:pt>
    <dgm:pt modelId="{40FFBB1B-3FA7-4C82-A8B6-BAD71C331418}" type="pres">
      <dgm:prSet presAssocID="{213E8F64-3B94-4402-8951-5BDE7649528E}" presName="iconRect" presStyleLbl="node1" presStyleIdx="0" presStyleCnt="3"/>
      <dgm:spPr/>
    </dgm:pt>
    <dgm:pt modelId="{AE9EB402-4408-4509-8D62-0DF47C9B820E}" type="pres">
      <dgm:prSet presAssocID="{213E8F64-3B94-4402-8951-5BDE7649528E}" presName="spaceRect" presStyleCnt="0"/>
      <dgm:spPr/>
    </dgm:pt>
    <dgm:pt modelId="{E01CEB03-21D8-4356-A43F-EFA619EC76CD}" type="pres">
      <dgm:prSet presAssocID="{213E8F64-3B94-4402-8951-5BDE7649528E}" presName="textRect" presStyleLbl="revTx" presStyleIdx="0" presStyleCnt="3">
        <dgm:presLayoutVars>
          <dgm:chMax val="1"/>
          <dgm:chPref val="1"/>
        </dgm:presLayoutVars>
      </dgm:prSet>
      <dgm:spPr/>
    </dgm:pt>
    <dgm:pt modelId="{388433C1-3EC1-43EF-80C8-62531E4D2A8E}" type="pres">
      <dgm:prSet presAssocID="{A6ADB82C-2BF1-43D2-BAEA-6276B4BA5BC3}" presName="sibTrans" presStyleCnt="0"/>
      <dgm:spPr/>
    </dgm:pt>
    <dgm:pt modelId="{426D2EB2-BBEE-4605-B1B9-7EE3E01815CF}" type="pres">
      <dgm:prSet presAssocID="{DBCE20FD-D442-4FC2-8102-B8F6F256ECA7}" presName="compNode" presStyleCnt="0"/>
      <dgm:spPr/>
    </dgm:pt>
    <dgm:pt modelId="{98EC5228-EBB2-4FAD-BA04-FBC63412FCDE}" type="pres">
      <dgm:prSet presAssocID="{DBCE20FD-D442-4FC2-8102-B8F6F256ECA7}" presName="iconBgRect" presStyleLbl="bgShp" presStyleIdx="1" presStyleCnt="3"/>
      <dgm:spPr>
        <a:prstGeom prst="round2DiagRect">
          <a:avLst>
            <a:gd name="adj1" fmla="val 29727"/>
            <a:gd name="adj2" fmla="val 0"/>
          </a:avLst>
        </a:prstGeom>
      </dgm:spPr>
    </dgm:pt>
    <dgm:pt modelId="{BD81DEA3-A073-4B94-9D2F-831D3A46BCAB}" type="pres">
      <dgm:prSet presAssocID="{DBCE20FD-D442-4FC2-8102-B8F6F256ECA7}" presName="iconRect" presStyleLbl="node1" presStyleIdx="1" presStyleCnt="3"/>
      <dgm:spPr/>
    </dgm:pt>
    <dgm:pt modelId="{41287ECD-3571-46C1-9E59-4CBD75A3BA4F}" type="pres">
      <dgm:prSet presAssocID="{DBCE20FD-D442-4FC2-8102-B8F6F256ECA7}" presName="spaceRect" presStyleCnt="0"/>
      <dgm:spPr/>
    </dgm:pt>
    <dgm:pt modelId="{3796984F-FA47-4F9E-899D-1D8854904838}" type="pres">
      <dgm:prSet presAssocID="{DBCE20FD-D442-4FC2-8102-B8F6F256ECA7}" presName="textRect" presStyleLbl="revTx" presStyleIdx="1" presStyleCnt="3">
        <dgm:presLayoutVars>
          <dgm:chMax val="1"/>
          <dgm:chPref val="1"/>
        </dgm:presLayoutVars>
      </dgm:prSet>
      <dgm:spPr/>
    </dgm:pt>
    <dgm:pt modelId="{26826AC9-9A0C-4B09-9C17-D804CA909E4F}" type="pres">
      <dgm:prSet presAssocID="{4482774A-62F3-4839-B606-F8C40DC8AA61}" presName="sibTrans" presStyleCnt="0"/>
      <dgm:spPr/>
    </dgm:pt>
    <dgm:pt modelId="{23EC7E81-55CA-417A-9F36-07EE84A0D8B2}" type="pres">
      <dgm:prSet presAssocID="{0BC9AB44-F8F1-4C0D-A83B-F5F5476A2F8A}" presName="compNode" presStyleCnt="0"/>
      <dgm:spPr/>
    </dgm:pt>
    <dgm:pt modelId="{FA2CD82E-DFC2-4F87-92C1-9BE7CC86DE0B}" type="pres">
      <dgm:prSet presAssocID="{0BC9AB44-F8F1-4C0D-A83B-F5F5476A2F8A}" presName="iconBgRect" presStyleLbl="bgShp" presStyleIdx="2" presStyleCnt="3"/>
      <dgm:spPr>
        <a:prstGeom prst="round2DiagRect">
          <a:avLst>
            <a:gd name="adj1" fmla="val 29727"/>
            <a:gd name="adj2" fmla="val 0"/>
          </a:avLst>
        </a:prstGeom>
      </dgm:spPr>
    </dgm:pt>
    <dgm:pt modelId="{C36CD17B-B4DE-4EDE-9E52-5373050F19B3}" type="pres">
      <dgm:prSet presAssocID="{0BC9AB44-F8F1-4C0D-A83B-F5F5476A2F8A}" presName="iconRect" presStyleLbl="node1" presStyleIdx="2" presStyleCnt="3"/>
      <dgm:spPr/>
    </dgm:pt>
    <dgm:pt modelId="{39433739-106E-4791-AFE1-A4A1522C01E2}" type="pres">
      <dgm:prSet presAssocID="{0BC9AB44-F8F1-4C0D-A83B-F5F5476A2F8A}" presName="spaceRect" presStyleCnt="0"/>
      <dgm:spPr/>
    </dgm:pt>
    <dgm:pt modelId="{7E10C2F3-C137-46B6-AD75-C55EEC391A88}" type="pres">
      <dgm:prSet presAssocID="{0BC9AB44-F8F1-4C0D-A83B-F5F5476A2F8A}" presName="textRect" presStyleLbl="revTx" presStyleIdx="2" presStyleCnt="3">
        <dgm:presLayoutVars>
          <dgm:chMax val="1"/>
          <dgm:chPref val="1"/>
        </dgm:presLayoutVars>
      </dgm:prSet>
      <dgm:spPr/>
    </dgm:pt>
  </dgm:ptLst>
  <dgm:cxnLst>
    <dgm:cxn modelId="{058C710C-CFA3-4148-84FC-2BDBEF76EF39}" type="presOf" srcId="{0BC9AB44-F8F1-4C0D-A83B-F5F5476A2F8A}" destId="{7E10C2F3-C137-46B6-AD75-C55EEC391A88}" srcOrd="0" destOrd="0" presId="urn:microsoft.com/office/officeart/2018/5/layout/IconLeafLabelList"/>
    <dgm:cxn modelId="{99EF9620-DCA7-4964-AA8A-59B4AFB862C5}" srcId="{AE29B548-A421-485A-A41D-9C44DD436BBE}" destId="{DBCE20FD-D442-4FC2-8102-B8F6F256ECA7}" srcOrd="1" destOrd="0" parTransId="{8B469446-B726-423F-BBD1-6D90B50ABD67}" sibTransId="{4482774A-62F3-4839-B606-F8C40DC8AA61}"/>
    <dgm:cxn modelId="{A2BD0530-6D0C-43B5-8A5F-3D9070A340BC}" type="presOf" srcId="{213E8F64-3B94-4402-8951-5BDE7649528E}" destId="{E01CEB03-21D8-4356-A43F-EFA619EC76CD}" srcOrd="0" destOrd="0" presId="urn:microsoft.com/office/officeart/2018/5/layout/IconLeafLabelList"/>
    <dgm:cxn modelId="{61436787-C839-4F8D-8004-5BAA13FA6826}" srcId="{AE29B548-A421-485A-A41D-9C44DD436BBE}" destId="{0BC9AB44-F8F1-4C0D-A83B-F5F5476A2F8A}" srcOrd="2" destOrd="0" parTransId="{36479196-9EFB-44E1-95AE-C11A0154AE0C}" sibTransId="{FF867BD5-E488-4BDA-9125-A429B3EA8129}"/>
    <dgm:cxn modelId="{1AF869C8-1635-432B-A46A-5F52CC76B2E1}" type="presOf" srcId="{DBCE20FD-D442-4FC2-8102-B8F6F256ECA7}" destId="{3796984F-FA47-4F9E-899D-1D8854904838}" srcOrd="0" destOrd="0" presId="urn:microsoft.com/office/officeart/2018/5/layout/IconLeafLabelList"/>
    <dgm:cxn modelId="{AD6A38DF-5535-4AAE-953B-38A06634BB78}" srcId="{AE29B548-A421-485A-A41D-9C44DD436BBE}" destId="{213E8F64-3B94-4402-8951-5BDE7649528E}" srcOrd="0" destOrd="0" parTransId="{3B448C08-4033-4651-88AE-32A71C483CEF}" sibTransId="{A6ADB82C-2BF1-43D2-BAEA-6276B4BA5BC3}"/>
    <dgm:cxn modelId="{7CCEAAFA-1EFE-43F7-BEF9-A456F7DB21F1}" type="presOf" srcId="{AE29B548-A421-485A-A41D-9C44DD436BBE}" destId="{C8BD0C9E-9AFA-4FD3-B570-6A2713526632}" srcOrd="0" destOrd="0" presId="urn:microsoft.com/office/officeart/2018/5/layout/IconLeafLabelList"/>
    <dgm:cxn modelId="{263B71F7-5934-4802-9519-B95461F68FDC}" type="presParOf" srcId="{C8BD0C9E-9AFA-4FD3-B570-6A2713526632}" destId="{E82ACE79-0B6D-4A0E-A6D2-21F6C2F76212}" srcOrd="0" destOrd="0" presId="urn:microsoft.com/office/officeart/2018/5/layout/IconLeafLabelList"/>
    <dgm:cxn modelId="{BF9EEA15-218F-4A49-84F1-259120245097}" type="presParOf" srcId="{E82ACE79-0B6D-4A0E-A6D2-21F6C2F76212}" destId="{A0578C1C-CA67-4AA9-B6D6-744A8AE358A0}" srcOrd="0" destOrd="0" presId="urn:microsoft.com/office/officeart/2018/5/layout/IconLeafLabelList"/>
    <dgm:cxn modelId="{C6F3E287-45F5-4F0C-8E0B-58B423E0B734}" type="presParOf" srcId="{E82ACE79-0B6D-4A0E-A6D2-21F6C2F76212}" destId="{40FFBB1B-3FA7-4C82-A8B6-BAD71C331418}" srcOrd="1" destOrd="0" presId="urn:microsoft.com/office/officeart/2018/5/layout/IconLeafLabelList"/>
    <dgm:cxn modelId="{BDB5EFA2-0B6A-4F1E-8ED4-FC94F1C96599}" type="presParOf" srcId="{E82ACE79-0B6D-4A0E-A6D2-21F6C2F76212}" destId="{AE9EB402-4408-4509-8D62-0DF47C9B820E}" srcOrd="2" destOrd="0" presId="urn:microsoft.com/office/officeart/2018/5/layout/IconLeafLabelList"/>
    <dgm:cxn modelId="{F757BA05-E5D8-475B-AFFC-B068F9227E54}" type="presParOf" srcId="{E82ACE79-0B6D-4A0E-A6D2-21F6C2F76212}" destId="{E01CEB03-21D8-4356-A43F-EFA619EC76CD}" srcOrd="3" destOrd="0" presId="urn:microsoft.com/office/officeart/2018/5/layout/IconLeafLabelList"/>
    <dgm:cxn modelId="{E11F7686-41B5-4DED-9ED9-2003CBEE547D}" type="presParOf" srcId="{C8BD0C9E-9AFA-4FD3-B570-6A2713526632}" destId="{388433C1-3EC1-43EF-80C8-62531E4D2A8E}" srcOrd="1" destOrd="0" presId="urn:microsoft.com/office/officeart/2018/5/layout/IconLeafLabelList"/>
    <dgm:cxn modelId="{EE8A321D-1532-4A84-9ECF-B59D3C3204B1}" type="presParOf" srcId="{C8BD0C9E-9AFA-4FD3-B570-6A2713526632}" destId="{426D2EB2-BBEE-4605-B1B9-7EE3E01815CF}" srcOrd="2" destOrd="0" presId="urn:microsoft.com/office/officeart/2018/5/layout/IconLeafLabelList"/>
    <dgm:cxn modelId="{3785A4C5-7154-4295-A8D4-91ADB186B60F}" type="presParOf" srcId="{426D2EB2-BBEE-4605-B1B9-7EE3E01815CF}" destId="{98EC5228-EBB2-4FAD-BA04-FBC63412FCDE}" srcOrd="0" destOrd="0" presId="urn:microsoft.com/office/officeart/2018/5/layout/IconLeafLabelList"/>
    <dgm:cxn modelId="{4B27D7D9-440B-4530-980F-C76A498819D3}" type="presParOf" srcId="{426D2EB2-BBEE-4605-B1B9-7EE3E01815CF}" destId="{BD81DEA3-A073-4B94-9D2F-831D3A46BCAB}" srcOrd="1" destOrd="0" presId="urn:microsoft.com/office/officeart/2018/5/layout/IconLeafLabelList"/>
    <dgm:cxn modelId="{CE61B905-7753-47F3-9BB7-D5160A002F4F}" type="presParOf" srcId="{426D2EB2-BBEE-4605-B1B9-7EE3E01815CF}" destId="{41287ECD-3571-46C1-9E59-4CBD75A3BA4F}" srcOrd="2" destOrd="0" presId="urn:microsoft.com/office/officeart/2018/5/layout/IconLeafLabelList"/>
    <dgm:cxn modelId="{28A6EF51-46E4-4B7C-9757-F36635D091F6}" type="presParOf" srcId="{426D2EB2-BBEE-4605-B1B9-7EE3E01815CF}" destId="{3796984F-FA47-4F9E-899D-1D8854904838}" srcOrd="3" destOrd="0" presId="urn:microsoft.com/office/officeart/2018/5/layout/IconLeafLabelList"/>
    <dgm:cxn modelId="{F6CA67F6-3E5A-4065-8753-883DD1FE089E}" type="presParOf" srcId="{C8BD0C9E-9AFA-4FD3-B570-6A2713526632}" destId="{26826AC9-9A0C-4B09-9C17-D804CA909E4F}" srcOrd="3" destOrd="0" presId="urn:microsoft.com/office/officeart/2018/5/layout/IconLeafLabelList"/>
    <dgm:cxn modelId="{B2D3BDB2-90AA-451C-AE8F-28A6D3B0A0F1}" type="presParOf" srcId="{C8BD0C9E-9AFA-4FD3-B570-6A2713526632}" destId="{23EC7E81-55CA-417A-9F36-07EE84A0D8B2}" srcOrd="4" destOrd="0" presId="urn:microsoft.com/office/officeart/2018/5/layout/IconLeafLabelList"/>
    <dgm:cxn modelId="{55F8267E-D1C4-435A-BB02-F1E3AF4D4ADB}" type="presParOf" srcId="{23EC7E81-55CA-417A-9F36-07EE84A0D8B2}" destId="{FA2CD82E-DFC2-4F87-92C1-9BE7CC86DE0B}" srcOrd="0" destOrd="0" presId="urn:microsoft.com/office/officeart/2018/5/layout/IconLeafLabelList"/>
    <dgm:cxn modelId="{CB51854D-AB3E-4886-A437-48C27F439789}" type="presParOf" srcId="{23EC7E81-55CA-417A-9F36-07EE84A0D8B2}" destId="{C36CD17B-B4DE-4EDE-9E52-5373050F19B3}" srcOrd="1" destOrd="0" presId="urn:microsoft.com/office/officeart/2018/5/layout/IconLeafLabelList"/>
    <dgm:cxn modelId="{16F1D23E-BCA6-41C4-ADC6-7F1ADD10796D}" type="presParOf" srcId="{23EC7E81-55CA-417A-9F36-07EE84A0D8B2}" destId="{39433739-106E-4791-AFE1-A4A1522C01E2}" srcOrd="2" destOrd="0" presId="urn:microsoft.com/office/officeart/2018/5/layout/IconLeafLabelList"/>
    <dgm:cxn modelId="{227DAE6E-3650-4C7E-9493-D8D8E37DAFF3}" type="presParOf" srcId="{23EC7E81-55CA-417A-9F36-07EE84A0D8B2}" destId="{7E10C2F3-C137-46B6-AD75-C55EEC391A88}"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29B548-A421-485A-A41D-9C44DD436BBE}"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DDA7101-51F0-4220-86DE-6EF7B7BFBF20}">
      <dgm:prSet/>
      <dgm:spPr/>
      <dgm:t>
        <a:bodyPr/>
        <a:lstStyle/>
        <a:p>
          <a:pPr>
            <a:lnSpc>
              <a:spcPct val="100000"/>
            </a:lnSpc>
            <a:defRPr cap="all"/>
          </a:pPr>
          <a:r>
            <a:rPr lang="en-US" b="0" i="0" u="none" dirty="0"/>
            <a:t>Ultralearning</a:t>
          </a:r>
          <a:endParaRPr lang="en-US" dirty="0"/>
        </a:p>
      </dgm:t>
    </dgm:pt>
    <dgm:pt modelId="{FAC4527E-82E2-48EC-9791-27C45155AEC2}" type="parTrans" cxnId="{724B7655-6BC4-4F45-B870-D182D67A46AF}">
      <dgm:prSet/>
      <dgm:spPr/>
      <dgm:t>
        <a:bodyPr/>
        <a:lstStyle/>
        <a:p>
          <a:endParaRPr lang="en-US"/>
        </a:p>
      </dgm:t>
    </dgm:pt>
    <dgm:pt modelId="{CBBFDF01-1F60-45E8-9327-AE73E27B3A27}" type="sibTrans" cxnId="{724B7655-6BC4-4F45-B870-D182D67A46AF}">
      <dgm:prSet/>
      <dgm:spPr/>
      <dgm:t>
        <a:bodyPr/>
        <a:lstStyle/>
        <a:p>
          <a:endParaRPr lang="en-US"/>
        </a:p>
      </dgm:t>
    </dgm:pt>
    <dgm:pt modelId="{44904C8B-DADA-4A49-A27E-6337CBA0727F}">
      <dgm:prSet/>
      <dgm:spPr/>
      <dgm:t>
        <a:bodyPr/>
        <a:lstStyle/>
        <a:p>
          <a:pPr>
            <a:lnSpc>
              <a:spcPct val="100000"/>
            </a:lnSpc>
            <a:defRPr cap="all"/>
          </a:pPr>
          <a:r>
            <a:rPr lang="en-US" b="0" i="0" u="none" dirty="0"/>
            <a:t>High Performance Habits</a:t>
          </a:r>
          <a:endParaRPr lang="en-US" dirty="0"/>
        </a:p>
      </dgm:t>
    </dgm:pt>
    <dgm:pt modelId="{2219A5CD-7DC1-46FB-9C43-7115D0E42EA8}" type="parTrans" cxnId="{FA6FF922-781B-4051-9883-D95825ABF7C7}">
      <dgm:prSet/>
      <dgm:spPr/>
      <dgm:t>
        <a:bodyPr/>
        <a:lstStyle/>
        <a:p>
          <a:endParaRPr lang="en-US"/>
        </a:p>
      </dgm:t>
    </dgm:pt>
    <dgm:pt modelId="{3476F71C-88C9-4D47-8F3E-3493520E8F0F}" type="sibTrans" cxnId="{FA6FF922-781B-4051-9883-D95825ABF7C7}">
      <dgm:prSet/>
      <dgm:spPr/>
      <dgm:t>
        <a:bodyPr/>
        <a:lstStyle/>
        <a:p>
          <a:endParaRPr lang="en-US"/>
        </a:p>
      </dgm:t>
    </dgm:pt>
    <dgm:pt modelId="{1E88E4D5-F44D-473F-AA8D-3DE4B689834E}">
      <dgm:prSet/>
      <dgm:spPr/>
      <dgm:t>
        <a:bodyPr/>
        <a:lstStyle/>
        <a:p>
          <a:pPr>
            <a:lnSpc>
              <a:spcPct val="100000"/>
            </a:lnSpc>
            <a:defRPr cap="all"/>
          </a:pPr>
          <a:r>
            <a:rPr lang="en-US" b="0" i="0" u="none" dirty="0"/>
            <a:t>Atomic Habits</a:t>
          </a:r>
          <a:endParaRPr lang="en-US" dirty="0"/>
        </a:p>
      </dgm:t>
    </dgm:pt>
    <dgm:pt modelId="{B00A8FFE-6BC2-47CB-84CB-188EE65BC616}" type="parTrans" cxnId="{ECDD6D96-325A-40F1-9391-2101DB4DCB74}">
      <dgm:prSet/>
      <dgm:spPr/>
      <dgm:t>
        <a:bodyPr/>
        <a:lstStyle/>
        <a:p>
          <a:endParaRPr lang="en-US"/>
        </a:p>
      </dgm:t>
    </dgm:pt>
    <dgm:pt modelId="{FCFF24A5-1E19-4AE9-96F7-A223938FAB74}" type="sibTrans" cxnId="{ECDD6D96-325A-40F1-9391-2101DB4DCB74}">
      <dgm:prSet/>
      <dgm:spPr/>
      <dgm:t>
        <a:bodyPr/>
        <a:lstStyle/>
        <a:p>
          <a:endParaRPr lang="en-US"/>
        </a:p>
      </dgm:t>
    </dgm:pt>
    <dgm:pt modelId="{105BCC2E-02B3-435A-9428-32AF77651897}">
      <dgm:prSet/>
      <dgm:spPr/>
      <dgm:t>
        <a:bodyPr/>
        <a:lstStyle/>
        <a:p>
          <a:pPr>
            <a:lnSpc>
              <a:spcPct val="100000"/>
            </a:lnSpc>
            <a:defRPr cap="all"/>
          </a:pPr>
          <a:r>
            <a:rPr lang="en-US" b="0" i="0" u="none" dirty="0"/>
            <a:t>Essentialism</a:t>
          </a:r>
          <a:endParaRPr lang="en-US" dirty="0"/>
        </a:p>
      </dgm:t>
    </dgm:pt>
    <dgm:pt modelId="{FE8B9A44-9812-43DC-8154-B898F8049918}" type="parTrans" cxnId="{350FE1C7-D599-47ED-B459-B2F24E5ABEFE}">
      <dgm:prSet/>
      <dgm:spPr/>
      <dgm:t>
        <a:bodyPr/>
        <a:lstStyle/>
        <a:p>
          <a:endParaRPr lang="en-US"/>
        </a:p>
      </dgm:t>
    </dgm:pt>
    <dgm:pt modelId="{4EFA1278-6F12-49E8-B6C6-E76F57F84A29}" type="sibTrans" cxnId="{350FE1C7-D599-47ED-B459-B2F24E5ABEFE}">
      <dgm:prSet/>
      <dgm:spPr/>
      <dgm:t>
        <a:bodyPr/>
        <a:lstStyle/>
        <a:p>
          <a:endParaRPr lang="en-US"/>
        </a:p>
      </dgm:t>
    </dgm:pt>
    <dgm:pt modelId="{C8BD0C9E-9AFA-4FD3-B570-6A2713526632}" type="pres">
      <dgm:prSet presAssocID="{AE29B548-A421-485A-A41D-9C44DD436BBE}" presName="root" presStyleCnt="0">
        <dgm:presLayoutVars>
          <dgm:dir/>
          <dgm:resizeHandles val="exact"/>
        </dgm:presLayoutVars>
      </dgm:prSet>
      <dgm:spPr/>
    </dgm:pt>
    <dgm:pt modelId="{1FECEB71-ED0A-404F-BFD5-1AC82BBE0E82}" type="pres">
      <dgm:prSet presAssocID="{CDDA7101-51F0-4220-86DE-6EF7B7BFBF20}" presName="compNode" presStyleCnt="0"/>
      <dgm:spPr/>
    </dgm:pt>
    <dgm:pt modelId="{1A4C18F2-BF11-4601-AAE1-9312541944F6}" type="pres">
      <dgm:prSet presAssocID="{CDDA7101-51F0-4220-86DE-6EF7B7BFBF20}" presName="iconBgRect" presStyleLbl="bgShp" presStyleIdx="0" presStyleCnt="4"/>
      <dgm:spPr>
        <a:prstGeom prst="round2DiagRect">
          <a:avLst>
            <a:gd name="adj1" fmla="val 29727"/>
            <a:gd name="adj2" fmla="val 0"/>
          </a:avLst>
        </a:prstGeom>
      </dgm:spPr>
    </dgm:pt>
    <dgm:pt modelId="{D2E1F173-784A-4331-B2F0-C3ECBF82966B}" type="pres">
      <dgm:prSet presAssocID="{CDDA7101-51F0-4220-86DE-6EF7B7BFBF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
        </a:ext>
      </dgm:extLst>
    </dgm:pt>
    <dgm:pt modelId="{765CBCAC-E9A1-4A53-B7C4-9133AE0C7A68}" type="pres">
      <dgm:prSet presAssocID="{CDDA7101-51F0-4220-86DE-6EF7B7BFBF20}" presName="spaceRect" presStyleCnt="0"/>
      <dgm:spPr/>
    </dgm:pt>
    <dgm:pt modelId="{D4728D00-C6C9-44F9-9A49-5DDB286B75B9}" type="pres">
      <dgm:prSet presAssocID="{CDDA7101-51F0-4220-86DE-6EF7B7BFBF20}" presName="textRect" presStyleLbl="revTx" presStyleIdx="0" presStyleCnt="4">
        <dgm:presLayoutVars>
          <dgm:chMax val="1"/>
          <dgm:chPref val="1"/>
        </dgm:presLayoutVars>
      </dgm:prSet>
      <dgm:spPr/>
    </dgm:pt>
    <dgm:pt modelId="{555929B7-470B-46F3-9C8A-2AA511788A75}" type="pres">
      <dgm:prSet presAssocID="{CBBFDF01-1F60-45E8-9327-AE73E27B3A27}" presName="sibTrans" presStyleCnt="0"/>
      <dgm:spPr/>
    </dgm:pt>
    <dgm:pt modelId="{75D547F1-8ECD-4967-A65D-D082B7667169}" type="pres">
      <dgm:prSet presAssocID="{44904C8B-DADA-4A49-A27E-6337CBA0727F}" presName="compNode" presStyleCnt="0"/>
      <dgm:spPr/>
    </dgm:pt>
    <dgm:pt modelId="{DDDFFB3D-6A02-4E8E-89C9-0803FECBB8E4}" type="pres">
      <dgm:prSet presAssocID="{44904C8B-DADA-4A49-A27E-6337CBA0727F}" presName="iconBgRect" presStyleLbl="bgShp" presStyleIdx="1" presStyleCnt="4"/>
      <dgm:spPr>
        <a:prstGeom prst="round2DiagRect">
          <a:avLst>
            <a:gd name="adj1" fmla="val 29727"/>
            <a:gd name="adj2" fmla="val 0"/>
          </a:avLst>
        </a:prstGeom>
      </dgm:spPr>
    </dgm:pt>
    <dgm:pt modelId="{1B6A8B90-89A2-41A4-A877-73B1A579C926}" type="pres">
      <dgm:prSet presAssocID="{44904C8B-DADA-4A49-A27E-6337CBA0727F}" presName="iconRect" presStyleLbl="node1" presStyleIdx="1" presStyleCnt="4"/>
      <dgm:spPr/>
    </dgm:pt>
    <dgm:pt modelId="{705B5C6E-A5C0-4E61-B5B6-20310E8D8C53}" type="pres">
      <dgm:prSet presAssocID="{44904C8B-DADA-4A49-A27E-6337CBA0727F}" presName="spaceRect" presStyleCnt="0"/>
      <dgm:spPr/>
    </dgm:pt>
    <dgm:pt modelId="{5A4498AC-97B5-4DCE-8E70-730CC7737B3A}" type="pres">
      <dgm:prSet presAssocID="{44904C8B-DADA-4A49-A27E-6337CBA0727F}" presName="textRect" presStyleLbl="revTx" presStyleIdx="1" presStyleCnt="4">
        <dgm:presLayoutVars>
          <dgm:chMax val="1"/>
          <dgm:chPref val="1"/>
        </dgm:presLayoutVars>
      </dgm:prSet>
      <dgm:spPr/>
    </dgm:pt>
    <dgm:pt modelId="{D3C96538-E770-4BE0-A80C-274A465EE150}" type="pres">
      <dgm:prSet presAssocID="{3476F71C-88C9-4D47-8F3E-3493520E8F0F}" presName="sibTrans" presStyleCnt="0"/>
      <dgm:spPr/>
    </dgm:pt>
    <dgm:pt modelId="{CCB908A8-6DAF-4B12-96BF-5D0AF2EC440D}" type="pres">
      <dgm:prSet presAssocID="{1E88E4D5-F44D-473F-AA8D-3DE4B689834E}" presName="compNode" presStyleCnt="0"/>
      <dgm:spPr/>
    </dgm:pt>
    <dgm:pt modelId="{BF891597-E7B9-4687-907B-B980BA438842}" type="pres">
      <dgm:prSet presAssocID="{1E88E4D5-F44D-473F-AA8D-3DE4B689834E}" presName="iconBgRect" presStyleLbl="bgShp" presStyleIdx="2" presStyleCnt="4"/>
      <dgm:spPr>
        <a:prstGeom prst="round2DiagRect">
          <a:avLst>
            <a:gd name="adj1" fmla="val 29727"/>
            <a:gd name="adj2" fmla="val 0"/>
          </a:avLst>
        </a:prstGeom>
      </dgm:spPr>
    </dgm:pt>
    <dgm:pt modelId="{4291484F-1217-4F42-BA32-3BCAEA5AE2ED}" type="pres">
      <dgm:prSet presAssocID="{1E88E4D5-F44D-473F-AA8D-3DE4B689834E}" presName="iconRect" presStyleLbl="node1" presStyleIdx="2" presStyleCnt="4"/>
      <dgm:spPr/>
    </dgm:pt>
    <dgm:pt modelId="{429422D5-B874-43DC-8C36-32F40BB7B413}" type="pres">
      <dgm:prSet presAssocID="{1E88E4D5-F44D-473F-AA8D-3DE4B689834E}" presName="spaceRect" presStyleCnt="0"/>
      <dgm:spPr/>
    </dgm:pt>
    <dgm:pt modelId="{79DF725E-E4E6-445C-AACF-A247EDFDFDAA}" type="pres">
      <dgm:prSet presAssocID="{1E88E4D5-F44D-473F-AA8D-3DE4B689834E}" presName="textRect" presStyleLbl="revTx" presStyleIdx="2" presStyleCnt="4">
        <dgm:presLayoutVars>
          <dgm:chMax val="1"/>
          <dgm:chPref val="1"/>
        </dgm:presLayoutVars>
      </dgm:prSet>
      <dgm:spPr/>
    </dgm:pt>
    <dgm:pt modelId="{52E77212-912D-4E95-B7CB-DE24EA143FF0}" type="pres">
      <dgm:prSet presAssocID="{FCFF24A5-1E19-4AE9-96F7-A223938FAB74}" presName="sibTrans" presStyleCnt="0"/>
      <dgm:spPr/>
    </dgm:pt>
    <dgm:pt modelId="{5B6D2774-E97D-4CF7-97BC-9557DCCE58CC}" type="pres">
      <dgm:prSet presAssocID="{105BCC2E-02B3-435A-9428-32AF77651897}" presName="compNode" presStyleCnt="0"/>
      <dgm:spPr/>
    </dgm:pt>
    <dgm:pt modelId="{B511B6F6-6EEC-4A26-8143-B497CA5FB864}" type="pres">
      <dgm:prSet presAssocID="{105BCC2E-02B3-435A-9428-32AF77651897}" presName="iconBgRect" presStyleLbl="bgShp" presStyleIdx="3" presStyleCnt="4"/>
      <dgm:spPr>
        <a:prstGeom prst="round2DiagRect">
          <a:avLst>
            <a:gd name="adj1" fmla="val 29727"/>
            <a:gd name="adj2" fmla="val 0"/>
          </a:avLst>
        </a:prstGeom>
      </dgm:spPr>
    </dgm:pt>
    <dgm:pt modelId="{84CEF095-B985-490E-B1BB-E8BC61780E87}" type="pres">
      <dgm:prSet presAssocID="{105BCC2E-02B3-435A-9428-32AF77651897}" presName="iconRect" presStyleLbl="node1" presStyleIdx="3" presStyleCnt="4"/>
      <dgm:spPr/>
    </dgm:pt>
    <dgm:pt modelId="{6117D66B-59A3-4E3C-863A-67CFBBFB3AE0}" type="pres">
      <dgm:prSet presAssocID="{105BCC2E-02B3-435A-9428-32AF77651897}" presName="spaceRect" presStyleCnt="0"/>
      <dgm:spPr/>
    </dgm:pt>
    <dgm:pt modelId="{FEAAEF4F-101B-453C-B070-623A72C3FFEC}" type="pres">
      <dgm:prSet presAssocID="{105BCC2E-02B3-435A-9428-32AF77651897}" presName="textRect" presStyleLbl="revTx" presStyleIdx="3" presStyleCnt="4">
        <dgm:presLayoutVars>
          <dgm:chMax val="1"/>
          <dgm:chPref val="1"/>
        </dgm:presLayoutVars>
      </dgm:prSet>
      <dgm:spPr/>
    </dgm:pt>
  </dgm:ptLst>
  <dgm:cxnLst>
    <dgm:cxn modelId="{C3AE3A0E-C10D-4D6B-B9BA-886F6EB6FE6B}" type="presOf" srcId="{44904C8B-DADA-4A49-A27E-6337CBA0727F}" destId="{5A4498AC-97B5-4DCE-8E70-730CC7737B3A}" srcOrd="0" destOrd="0" presId="urn:microsoft.com/office/officeart/2018/5/layout/IconLeafLabelList"/>
    <dgm:cxn modelId="{FA6FF922-781B-4051-9883-D95825ABF7C7}" srcId="{AE29B548-A421-485A-A41D-9C44DD436BBE}" destId="{44904C8B-DADA-4A49-A27E-6337CBA0727F}" srcOrd="1" destOrd="0" parTransId="{2219A5CD-7DC1-46FB-9C43-7115D0E42EA8}" sibTransId="{3476F71C-88C9-4D47-8F3E-3493520E8F0F}"/>
    <dgm:cxn modelId="{724B7655-6BC4-4F45-B870-D182D67A46AF}" srcId="{AE29B548-A421-485A-A41D-9C44DD436BBE}" destId="{CDDA7101-51F0-4220-86DE-6EF7B7BFBF20}" srcOrd="0" destOrd="0" parTransId="{FAC4527E-82E2-48EC-9791-27C45155AEC2}" sibTransId="{CBBFDF01-1F60-45E8-9327-AE73E27B3A27}"/>
    <dgm:cxn modelId="{27291E7B-564C-475D-9721-E63A2F943738}" type="presOf" srcId="{105BCC2E-02B3-435A-9428-32AF77651897}" destId="{FEAAEF4F-101B-453C-B070-623A72C3FFEC}" srcOrd="0" destOrd="0" presId="urn:microsoft.com/office/officeart/2018/5/layout/IconLeafLabelList"/>
    <dgm:cxn modelId="{D4FDE885-27A3-494A-B662-9164E5F32A33}" type="presOf" srcId="{1E88E4D5-F44D-473F-AA8D-3DE4B689834E}" destId="{79DF725E-E4E6-445C-AACF-A247EDFDFDAA}" srcOrd="0" destOrd="0" presId="urn:microsoft.com/office/officeart/2018/5/layout/IconLeafLabelList"/>
    <dgm:cxn modelId="{ECDD6D96-325A-40F1-9391-2101DB4DCB74}" srcId="{AE29B548-A421-485A-A41D-9C44DD436BBE}" destId="{1E88E4D5-F44D-473F-AA8D-3DE4B689834E}" srcOrd="2" destOrd="0" parTransId="{B00A8FFE-6BC2-47CB-84CB-188EE65BC616}" sibTransId="{FCFF24A5-1E19-4AE9-96F7-A223938FAB74}"/>
    <dgm:cxn modelId="{B2B806A2-FDA1-4B4A-994F-1771C1216D60}" type="presOf" srcId="{CDDA7101-51F0-4220-86DE-6EF7B7BFBF20}" destId="{D4728D00-C6C9-44F9-9A49-5DDB286B75B9}" srcOrd="0" destOrd="0" presId="urn:microsoft.com/office/officeart/2018/5/layout/IconLeafLabelList"/>
    <dgm:cxn modelId="{350FE1C7-D599-47ED-B459-B2F24E5ABEFE}" srcId="{AE29B548-A421-485A-A41D-9C44DD436BBE}" destId="{105BCC2E-02B3-435A-9428-32AF77651897}" srcOrd="3" destOrd="0" parTransId="{FE8B9A44-9812-43DC-8154-B898F8049918}" sibTransId="{4EFA1278-6F12-49E8-B6C6-E76F57F84A29}"/>
    <dgm:cxn modelId="{7CCEAAFA-1EFE-43F7-BEF9-A456F7DB21F1}" type="presOf" srcId="{AE29B548-A421-485A-A41D-9C44DD436BBE}" destId="{C8BD0C9E-9AFA-4FD3-B570-6A2713526632}" srcOrd="0" destOrd="0" presId="urn:microsoft.com/office/officeart/2018/5/layout/IconLeafLabelList"/>
    <dgm:cxn modelId="{0491D798-F2F4-4BAC-90AE-D0B7DA616B8B}" type="presParOf" srcId="{C8BD0C9E-9AFA-4FD3-B570-6A2713526632}" destId="{1FECEB71-ED0A-404F-BFD5-1AC82BBE0E82}" srcOrd="0" destOrd="0" presId="urn:microsoft.com/office/officeart/2018/5/layout/IconLeafLabelList"/>
    <dgm:cxn modelId="{8C9F7B70-F7AC-4F62-A561-115CEA59C3BF}" type="presParOf" srcId="{1FECEB71-ED0A-404F-BFD5-1AC82BBE0E82}" destId="{1A4C18F2-BF11-4601-AAE1-9312541944F6}" srcOrd="0" destOrd="0" presId="urn:microsoft.com/office/officeart/2018/5/layout/IconLeafLabelList"/>
    <dgm:cxn modelId="{818A0E2B-8AB3-43F1-8369-43CCACA3928E}" type="presParOf" srcId="{1FECEB71-ED0A-404F-BFD5-1AC82BBE0E82}" destId="{D2E1F173-784A-4331-B2F0-C3ECBF82966B}" srcOrd="1" destOrd="0" presId="urn:microsoft.com/office/officeart/2018/5/layout/IconLeafLabelList"/>
    <dgm:cxn modelId="{68CF8A35-BACB-4C91-BC90-649A2AE0E179}" type="presParOf" srcId="{1FECEB71-ED0A-404F-BFD5-1AC82BBE0E82}" destId="{765CBCAC-E9A1-4A53-B7C4-9133AE0C7A68}" srcOrd="2" destOrd="0" presId="urn:microsoft.com/office/officeart/2018/5/layout/IconLeafLabelList"/>
    <dgm:cxn modelId="{5D9E9415-345D-44B6-B442-313239E9C368}" type="presParOf" srcId="{1FECEB71-ED0A-404F-BFD5-1AC82BBE0E82}" destId="{D4728D00-C6C9-44F9-9A49-5DDB286B75B9}" srcOrd="3" destOrd="0" presId="urn:microsoft.com/office/officeart/2018/5/layout/IconLeafLabelList"/>
    <dgm:cxn modelId="{637E1921-8D72-4EDB-91E3-6DE1D9D84CDC}" type="presParOf" srcId="{C8BD0C9E-9AFA-4FD3-B570-6A2713526632}" destId="{555929B7-470B-46F3-9C8A-2AA511788A75}" srcOrd="1" destOrd="0" presId="urn:microsoft.com/office/officeart/2018/5/layout/IconLeafLabelList"/>
    <dgm:cxn modelId="{A3DD22E6-94A9-4BA8-BF3B-7770786D0216}" type="presParOf" srcId="{C8BD0C9E-9AFA-4FD3-B570-6A2713526632}" destId="{75D547F1-8ECD-4967-A65D-D082B7667169}" srcOrd="2" destOrd="0" presId="urn:microsoft.com/office/officeart/2018/5/layout/IconLeafLabelList"/>
    <dgm:cxn modelId="{71E2306E-592C-40E4-895C-6CFB44914990}" type="presParOf" srcId="{75D547F1-8ECD-4967-A65D-D082B7667169}" destId="{DDDFFB3D-6A02-4E8E-89C9-0803FECBB8E4}" srcOrd="0" destOrd="0" presId="urn:microsoft.com/office/officeart/2018/5/layout/IconLeafLabelList"/>
    <dgm:cxn modelId="{D9A5C72C-6385-4C90-BDC4-018151E4861D}" type="presParOf" srcId="{75D547F1-8ECD-4967-A65D-D082B7667169}" destId="{1B6A8B90-89A2-41A4-A877-73B1A579C926}" srcOrd="1" destOrd="0" presId="urn:microsoft.com/office/officeart/2018/5/layout/IconLeafLabelList"/>
    <dgm:cxn modelId="{B594FD35-8BBD-4F5A-9647-BCB15997F699}" type="presParOf" srcId="{75D547F1-8ECD-4967-A65D-D082B7667169}" destId="{705B5C6E-A5C0-4E61-B5B6-20310E8D8C53}" srcOrd="2" destOrd="0" presId="urn:microsoft.com/office/officeart/2018/5/layout/IconLeafLabelList"/>
    <dgm:cxn modelId="{1711E05F-CC35-4203-8AA4-F4BFAB365B44}" type="presParOf" srcId="{75D547F1-8ECD-4967-A65D-D082B7667169}" destId="{5A4498AC-97B5-4DCE-8E70-730CC7737B3A}" srcOrd="3" destOrd="0" presId="urn:microsoft.com/office/officeart/2018/5/layout/IconLeafLabelList"/>
    <dgm:cxn modelId="{F02508FA-4FB6-46F0-845D-E166CC45C91F}" type="presParOf" srcId="{C8BD0C9E-9AFA-4FD3-B570-6A2713526632}" destId="{D3C96538-E770-4BE0-A80C-274A465EE150}" srcOrd="3" destOrd="0" presId="urn:microsoft.com/office/officeart/2018/5/layout/IconLeafLabelList"/>
    <dgm:cxn modelId="{FAFDBB69-6ACB-4E87-8673-719FB5E25D59}" type="presParOf" srcId="{C8BD0C9E-9AFA-4FD3-B570-6A2713526632}" destId="{CCB908A8-6DAF-4B12-96BF-5D0AF2EC440D}" srcOrd="4" destOrd="0" presId="urn:microsoft.com/office/officeart/2018/5/layout/IconLeafLabelList"/>
    <dgm:cxn modelId="{D562AF19-2823-4542-AE31-894636DBDF16}" type="presParOf" srcId="{CCB908A8-6DAF-4B12-96BF-5D0AF2EC440D}" destId="{BF891597-E7B9-4687-907B-B980BA438842}" srcOrd="0" destOrd="0" presId="urn:microsoft.com/office/officeart/2018/5/layout/IconLeafLabelList"/>
    <dgm:cxn modelId="{2C453CDB-16A0-403A-8FB4-39336F319E47}" type="presParOf" srcId="{CCB908A8-6DAF-4B12-96BF-5D0AF2EC440D}" destId="{4291484F-1217-4F42-BA32-3BCAEA5AE2ED}" srcOrd="1" destOrd="0" presId="urn:microsoft.com/office/officeart/2018/5/layout/IconLeafLabelList"/>
    <dgm:cxn modelId="{4B9D8762-E33C-4FF7-9D90-94361F818B4C}" type="presParOf" srcId="{CCB908A8-6DAF-4B12-96BF-5D0AF2EC440D}" destId="{429422D5-B874-43DC-8C36-32F40BB7B413}" srcOrd="2" destOrd="0" presId="urn:microsoft.com/office/officeart/2018/5/layout/IconLeafLabelList"/>
    <dgm:cxn modelId="{090F7423-4C8F-4064-B467-BD1BE9D19768}" type="presParOf" srcId="{CCB908A8-6DAF-4B12-96BF-5D0AF2EC440D}" destId="{79DF725E-E4E6-445C-AACF-A247EDFDFDAA}" srcOrd="3" destOrd="0" presId="urn:microsoft.com/office/officeart/2018/5/layout/IconLeafLabelList"/>
    <dgm:cxn modelId="{00F2A9E5-00BD-492B-A9BE-A175D4CFC079}" type="presParOf" srcId="{C8BD0C9E-9AFA-4FD3-B570-6A2713526632}" destId="{52E77212-912D-4E95-B7CB-DE24EA143FF0}" srcOrd="5" destOrd="0" presId="urn:microsoft.com/office/officeart/2018/5/layout/IconLeafLabelList"/>
    <dgm:cxn modelId="{3BB5BBAA-3844-4736-B0E0-0939FA1E9B3E}" type="presParOf" srcId="{C8BD0C9E-9AFA-4FD3-B570-6A2713526632}" destId="{5B6D2774-E97D-4CF7-97BC-9557DCCE58CC}" srcOrd="6" destOrd="0" presId="urn:microsoft.com/office/officeart/2018/5/layout/IconLeafLabelList"/>
    <dgm:cxn modelId="{69227447-9105-422A-B255-DE85CFB9A056}" type="presParOf" srcId="{5B6D2774-E97D-4CF7-97BC-9557DCCE58CC}" destId="{B511B6F6-6EEC-4A26-8143-B497CA5FB864}" srcOrd="0" destOrd="0" presId="urn:microsoft.com/office/officeart/2018/5/layout/IconLeafLabelList"/>
    <dgm:cxn modelId="{C2AA2AE5-AD50-44D3-A906-713FC60723FD}" type="presParOf" srcId="{5B6D2774-E97D-4CF7-97BC-9557DCCE58CC}" destId="{84CEF095-B985-490E-B1BB-E8BC61780E87}" srcOrd="1" destOrd="0" presId="urn:microsoft.com/office/officeart/2018/5/layout/IconLeafLabelList"/>
    <dgm:cxn modelId="{5B83A285-D694-4618-8E84-2400A7ECEEC0}" type="presParOf" srcId="{5B6D2774-E97D-4CF7-97BC-9557DCCE58CC}" destId="{6117D66B-59A3-4E3C-863A-67CFBBFB3AE0}" srcOrd="2" destOrd="0" presId="urn:microsoft.com/office/officeart/2018/5/layout/IconLeafLabelList"/>
    <dgm:cxn modelId="{B22F453F-78D8-489B-B1C4-511EF5B85396}" type="presParOf" srcId="{5B6D2774-E97D-4CF7-97BC-9557DCCE58CC}" destId="{FEAAEF4F-101B-453C-B070-623A72C3FF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29B548-A421-485A-A41D-9C44DD436BBE}"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DDA7101-51F0-4220-86DE-6EF7B7BFBF20}">
      <dgm:prSet/>
      <dgm:spPr/>
      <dgm:t>
        <a:bodyPr/>
        <a:lstStyle/>
        <a:p>
          <a:pPr>
            <a:lnSpc>
              <a:spcPct val="100000"/>
            </a:lnSpc>
            <a:defRPr cap="all"/>
          </a:pPr>
          <a:r>
            <a:rPr lang="en-US" dirty="0"/>
            <a:t>The Phoenix Project </a:t>
          </a:r>
        </a:p>
      </dgm:t>
    </dgm:pt>
    <dgm:pt modelId="{FAC4527E-82E2-48EC-9791-27C45155AEC2}" type="parTrans" cxnId="{724B7655-6BC4-4F45-B870-D182D67A46AF}">
      <dgm:prSet/>
      <dgm:spPr/>
      <dgm:t>
        <a:bodyPr/>
        <a:lstStyle/>
        <a:p>
          <a:endParaRPr lang="en-US"/>
        </a:p>
      </dgm:t>
    </dgm:pt>
    <dgm:pt modelId="{CBBFDF01-1F60-45E8-9327-AE73E27B3A27}" type="sibTrans" cxnId="{724B7655-6BC4-4F45-B870-D182D67A46AF}">
      <dgm:prSet/>
      <dgm:spPr/>
      <dgm:t>
        <a:bodyPr/>
        <a:lstStyle/>
        <a:p>
          <a:endParaRPr lang="en-US"/>
        </a:p>
      </dgm:t>
    </dgm:pt>
    <dgm:pt modelId="{3F2C426B-5E8A-4ED6-AD54-2AB9B9861541}">
      <dgm:prSet/>
      <dgm:spPr/>
      <dgm:t>
        <a:bodyPr/>
        <a:lstStyle/>
        <a:p>
          <a:pPr>
            <a:lnSpc>
              <a:spcPct val="100000"/>
            </a:lnSpc>
            <a:defRPr cap="all"/>
          </a:pPr>
          <a:r>
            <a:rPr lang="en-US" dirty="0"/>
            <a:t>The DevOps Handbook </a:t>
          </a:r>
        </a:p>
      </dgm:t>
    </dgm:pt>
    <dgm:pt modelId="{C1BF2221-9B7F-426A-AA17-188A71B97F8D}" type="parTrans" cxnId="{F3E10CA6-F048-4F16-8AAA-8F117A81A352}">
      <dgm:prSet/>
      <dgm:spPr/>
      <dgm:t>
        <a:bodyPr/>
        <a:lstStyle/>
        <a:p>
          <a:endParaRPr lang="en-US"/>
        </a:p>
      </dgm:t>
    </dgm:pt>
    <dgm:pt modelId="{4DC81F25-2DF1-4478-8AD4-AB9164EFAE56}" type="sibTrans" cxnId="{F3E10CA6-F048-4F16-8AAA-8F117A81A352}">
      <dgm:prSet/>
      <dgm:spPr/>
      <dgm:t>
        <a:bodyPr/>
        <a:lstStyle/>
        <a:p>
          <a:endParaRPr lang="en-US"/>
        </a:p>
      </dgm:t>
    </dgm:pt>
    <dgm:pt modelId="{A99CAEA5-CFF1-461C-8453-4BC0BB773774}">
      <dgm:prSet/>
      <dgm:spPr/>
      <dgm:t>
        <a:bodyPr/>
        <a:lstStyle/>
        <a:p>
          <a:pPr>
            <a:lnSpc>
              <a:spcPct val="100000"/>
            </a:lnSpc>
            <a:defRPr cap="all"/>
          </a:pPr>
          <a:r>
            <a:rPr lang="en-US" dirty="0"/>
            <a:t>Accelerate:  The science of DevOps </a:t>
          </a:r>
        </a:p>
      </dgm:t>
    </dgm:pt>
    <dgm:pt modelId="{79D4047D-FA10-43F1-9AAF-80B9C5DE3757}" type="parTrans" cxnId="{8592CFBC-EE07-40B0-9C5A-B9D129B2FC1D}">
      <dgm:prSet/>
      <dgm:spPr/>
      <dgm:t>
        <a:bodyPr/>
        <a:lstStyle/>
        <a:p>
          <a:endParaRPr lang="en-US"/>
        </a:p>
      </dgm:t>
    </dgm:pt>
    <dgm:pt modelId="{B8AAD184-E7A3-42FE-92C7-AC3C8732992E}" type="sibTrans" cxnId="{8592CFBC-EE07-40B0-9C5A-B9D129B2FC1D}">
      <dgm:prSet/>
      <dgm:spPr/>
      <dgm:t>
        <a:bodyPr/>
        <a:lstStyle/>
        <a:p>
          <a:endParaRPr lang="en-US"/>
        </a:p>
      </dgm:t>
    </dgm:pt>
    <dgm:pt modelId="{890ACDA0-D5A5-494D-9482-D2DC23C0A10C}">
      <dgm:prSet/>
      <dgm:spPr/>
      <dgm:t>
        <a:bodyPr/>
        <a:lstStyle/>
        <a:p>
          <a:pPr>
            <a:lnSpc>
              <a:spcPct val="100000"/>
            </a:lnSpc>
            <a:defRPr cap="all"/>
          </a:pPr>
          <a:r>
            <a:rPr lang="en-US" dirty="0"/>
            <a:t>Beyond the Phoenix Project </a:t>
          </a:r>
        </a:p>
      </dgm:t>
    </dgm:pt>
    <dgm:pt modelId="{E362E6C5-660E-4A3B-B94E-B0975B5F6014}" type="parTrans" cxnId="{2E3A51CC-D0E2-4445-B6DE-80BC6DB5A394}">
      <dgm:prSet/>
      <dgm:spPr/>
      <dgm:t>
        <a:bodyPr/>
        <a:lstStyle/>
        <a:p>
          <a:endParaRPr lang="en-US"/>
        </a:p>
      </dgm:t>
    </dgm:pt>
    <dgm:pt modelId="{F4EAC978-7C0A-4500-A880-CAEBC5604808}" type="sibTrans" cxnId="{2E3A51CC-D0E2-4445-B6DE-80BC6DB5A394}">
      <dgm:prSet/>
      <dgm:spPr/>
      <dgm:t>
        <a:bodyPr/>
        <a:lstStyle/>
        <a:p>
          <a:endParaRPr lang="en-US"/>
        </a:p>
      </dgm:t>
    </dgm:pt>
    <dgm:pt modelId="{CB24CF22-FAEE-46A0-9C1A-9EC1E6C092D8}">
      <dgm:prSet/>
      <dgm:spPr/>
      <dgm:t>
        <a:bodyPr/>
        <a:lstStyle/>
        <a:p>
          <a:pPr>
            <a:lnSpc>
              <a:spcPct val="100000"/>
            </a:lnSpc>
            <a:defRPr cap="all"/>
          </a:pPr>
          <a:r>
            <a:rPr lang="en-US" dirty="0"/>
            <a:t>The Goal </a:t>
          </a:r>
        </a:p>
      </dgm:t>
    </dgm:pt>
    <dgm:pt modelId="{BAB54E34-D4DB-45FC-8F9A-F874E594F909}" type="parTrans" cxnId="{FA3AE4E4-3842-46BC-9666-0B5048B9F392}">
      <dgm:prSet/>
      <dgm:spPr/>
      <dgm:t>
        <a:bodyPr/>
        <a:lstStyle/>
        <a:p>
          <a:endParaRPr lang="en-US"/>
        </a:p>
      </dgm:t>
    </dgm:pt>
    <dgm:pt modelId="{B0FA12C3-123A-4916-9922-35CB00A72157}" type="sibTrans" cxnId="{FA3AE4E4-3842-46BC-9666-0B5048B9F392}">
      <dgm:prSet/>
      <dgm:spPr/>
      <dgm:t>
        <a:bodyPr/>
        <a:lstStyle/>
        <a:p>
          <a:endParaRPr lang="en-US"/>
        </a:p>
      </dgm:t>
    </dgm:pt>
    <dgm:pt modelId="{D4BF5CCA-DEB0-420E-840C-BF51750D96A1}">
      <dgm:prSet/>
      <dgm:spPr/>
      <dgm:t>
        <a:bodyPr/>
        <a:lstStyle/>
        <a:p>
          <a:pPr>
            <a:lnSpc>
              <a:spcPct val="100000"/>
            </a:lnSpc>
            <a:defRPr cap="all"/>
          </a:pPr>
          <a:r>
            <a:rPr lang="en-US" dirty="0"/>
            <a:t>The Unicorn Project</a:t>
          </a:r>
        </a:p>
      </dgm:t>
    </dgm:pt>
    <dgm:pt modelId="{D2479400-E2AC-491E-B945-8C884B295A4B}" type="parTrans" cxnId="{90AFC5B8-1E2D-4ACD-B74B-AFB745AA9279}">
      <dgm:prSet/>
      <dgm:spPr/>
      <dgm:t>
        <a:bodyPr/>
        <a:lstStyle/>
        <a:p>
          <a:endParaRPr lang="en-US"/>
        </a:p>
      </dgm:t>
    </dgm:pt>
    <dgm:pt modelId="{D57A165D-56BF-4D28-AC04-5E2C2260907D}" type="sibTrans" cxnId="{90AFC5B8-1E2D-4ACD-B74B-AFB745AA9279}">
      <dgm:prSet/>
      <dgm:spPr/>
      <dgm:t>
        <a:bodyPr/>
        <a:lstStyle/>
        <a:p>
          <a:endParaRPr lang="en-US"/>
        </a:p>
      </dgm:t>
    </dgm:pt>
    <dgm:pt modelId="{2ED02495-8D76-40A5-9118-697456E0F178}">
      <dgm:prSet/>
      <dgm:spPr/>
      <dgm:t>
        <a:bodyPr/>
        <a:lstStyle/>
        <a:p>
          <a:pPr>
            <a:lnSpc>
              <a:spcPct val="100000"/>
            </a:lnSpc>
            <a:defRPr cap="all"/>
          </a:pPr>
          <a:r>
            <a:rPr lang="en-US" dirty="0"/>
            <a:t>Making Work Visible</a:t>
          </a:r>
        </a:p>
      </dgm:t>
    </dgm:pt>
    <dgm:pt modelId="{0BF8F6A8-3031-4859-92BB-5C536A8BF70B}" type="parTrans" cxnId="{385F2869-CB64-406E-85EF-7C36B99A4DBD}">
      <dgm:prSet/>
      <dgm:spPr/>
      <dgm:t>
        <a:bodyPr/>
        <a:lstStyle/>
        <a:p>
          <a:endParaRPr lang="en-US"/>
        </a:p>
      </dgm:t>
    </dgm:pt>
    <dgm:pt modelId="{C27B07D6-0F27-4212-8DD9-64B189B64CD3}" type="sibTrans" cxnId="{385F2869-CB64-406E-85EF-7C36B99A4DBD}">
      <dgm:prSet/>
      <dgm:spPr/>
      <dgm:t>
        <a:bodyPr/>
        <a:lstStyle/>
        <a:p>
          <a:endParaRPr lang="en-US"/>
        </a:p>
      </dgm:t>
    </dgm:pt>
    <dgm:pt modelId="{C8BD0C9E-9AFA-4FD3-B570-6A2713526632}" type="pres">
      <dgm:prSet presAssocID="{AE29B548-A421-485A-A41D-9C44DD436BBE}" presName="root" presStyleCnt="0">
        <dgm:presLayoutVars>
          <dgm:dir/>
          <dgm:resizeHandles val="exact"/>
        </dgm:presLayoutVars>
      </dgm:prSet>
      <dgm:spPr/>
    </dgm:pt>
    <dgm:pt modelId="{1FECEB71-ED0A-404F-BFD5-1AC82BBE0E82}" type="pres">
      <dgm:prSet presAssocID="{CDDA7101-51F0-4220-86DE-6EF7B7BFBF20}" presName="compNode" presStyleCnt="0"/>
      <dgm:spPr/>
    </dgm:pt>
    <dgm:pt modelId="{1A4C18F2-BF11-4601-AAE1-9312541944F6}" type="pres">
      <dgm:prSet presAssocID="{CDDA7101-51F0-4220-86DE-6EF7B7BFBF20}" presName="iconBgRect" presStyleLbl="bgShp" presStyleIdx="0" presStyleCnt="7"/>
      <dgm:spPr>
        <a:prstGeom prst="round2DiagRect">
          <a:avLst>
            <a:gd name="adj1" fmla="val 29727"/>
            <a:gd name="adj2" fmla="val 0"/>
          </a:avLst>
        </a:prstGeom>
      </dgm:spPr>
    </dgm:pt>
    <dgm:pt modelId="{D2E1F173-784A-4331-B2F0-C3ECBF82966B}" type="pres">
      <dgm:prSet presAssocID="{CDDA7101-51F0-4220-86DE-6EF7B7BFBF2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
        </a:ext>
      </dgm:extLst>
    </dgm:pt>
    <dgm:pt modelId="{765CBCAC-E9A1-4A53-B7C4-9133AE0C7A68}" type="pres">
      <dgm:prSet presAssocID="{CDDA7101-51F0-4220-86DE-6EF7B7BFBF20}" presName="spaceRect" presStyleCnt="0"/>
      <dgm:spPr/>
    </dgm:pt>
    <dgm:pt modelId="{D4728D00-C6C9-44F9-9A49-5DDB286B75B9}" type="pres">
      <dgm:prSet presAssocID="{CDDA7101-51F0-4220-86DE-6EF7B7BFBF20}" presName="textRect" presStyleLbl="revTx" presStyleIdx="0" presStyleCnt="7">
        <dgm:presLayoutVars>
          <dgm:chMax val="1"/>
          <dgm:chPref val="1"/>
        </dgm:presLayoutVars>
      </dgm:prSet>
      <dgm:spPr/>
    </dgm:pt>
    <dgm:pt modelId="{555929B7-470B-46F3-9C8A-2AA511788A75}" type="pres">
      <dgm:prSet presAssocID="{CBBFDF01-1F60-45E8-9327-AE73E27B3A27}" presName="sibTrans" presStyleCnt="0"/>
      <dgm:spPr/>
    </dgm:pt>
    <dgm:pt modelId="{B286FCF3-EAEF-42B1-A672-6EF355B8AB49}" type="pres">
      <dgm:prSet presAssocID="{3F2C426B-5E8A-4ED6-AD54-2AB9B9861541}" presName="compNode" presStyleCnt="0"/>
      <dgm:spPr/>
    </dgm:pt>
    <dgm:pt modelId="{25189983-7770-43A5-8ACA-78ADFF8C46BA}" type="pres">
      <dgm:prSet presAssocID="{3F2C426B-5E8A-4ED6-AD54-2AB9B9861541}" presName="iconBgRect" presStyleLbl="bgShp" presStyleIdx="1" presStyleCnt="7"/>
      <dgm:spPr>
        <a:prstGeom prst="round2DiagRect">
          <a:avLst>
            <a:gd name="adj1" fmla="val 29727"/>
            <a:gd name="adj2" fmla="val 0"/>
          </a:avLst>
        </a:prstGeom>
      </dgm:spPr>
    </dgm:pt>
    <dgm:pt modelId="{64E8ED1C-789A-4686-AEB8-193E7000C37E}" type="pres">
      <dgm:prSet presAssocID="{3F2C426B-5E8A-4ED6-AD54-2AB9B986154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sed Book"/>
        </a:ext>
      </dgm:extLst>
    </dgm:pt>
    <dgm:pt modelId="{650F7B15-ACDB-42E0-BD5C-91C7916FA9AF}" type="pres">
      <dgm:prSet presAssocID="{3F2C426B-5E8A-4ED6-AD54-2AB9B9861541}" presName="spaceRect" presStyleCnt="0"/>
      <dgm:spPr/>
    </dgm:pt>
    <dgm:pt modelId="{60985DCC-C142-40E8-B95B-5BF9D01F5CA3}" type="pres">
      <dgm:prSet presAssocID="{3F2C426B-5E8A-4ED6-AD54-2AB9B9861541}" presName="textRect" presStyleLbl="revTx" presStyleIdx="1" presStyleCnt="7">
        <dgm:presLayoutVars>
          <dgm:chMax val="1"/>
          <dgm:chPref val="1"/>
        </dgm:presLayoutVars>
      </dgm:prSet>
      <dgm:spPr/>
    </dgm:pt>
    <dgm:pt modelId="{B464EF7E-DC3F-4E7D-B0B7-B1974B012FE7}" type="pres">
      <dgm:prSet presAssocID="{4DC81F25-2DF1-4478-8AD4-AB9164EFAE56}" presName="sibTrans" presStyleCnt="0"/>
      <dgm:spPr/>
    </dgm:pt>
    <dgm:pt modelId="{1CF3D392-9A13-4E40-BBE2-F4ACE67B0986}" type="pres">
      <dgm:prSet presAssocID="{A99CAEA5-CFF1-461C-8453-4BC0BB773774}" presName="compNode" presStyleCnt="0"/>
      <dgm:spPr/>
    </dgm:pt>
    <dgm:pt modelId="{BCCA6C03-F4C5-4D69-B9C1-4FE96BD99BC0}" type="pres">
      <dgm:prSet presAssocID="{A99CAEA5-CFF1-461C-8453-4BC0BB773774}" presName="iconBgRect" presStyleLbl="bgShp" presStyleIdx="2" presStyleCnt="7"/>
      <dgm:spPr>
        <a:prstGeom prst="round2DiagRect">
          <a:avLst>
            <a:gd name="adj1" fmla="val 29727"/>
            <a:gd name="adj2" fmla="val 0"/>
          </a:avLst>
        </a:prstGeom>
      </dgm:spPr>
    </dgm:pt>
    <dgm:pt modelId="{614D34B9-BD8F-48A7-BC83-B93BB3AA1B18}" type="pres">
      <dgm:prSet presAssocID="{A99CAEA5-CFF1-461C-8453-4BC0BB77377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ask"/>
        </a:ext>
      </dgm:extLst>
    </dgm:pt>
    <dgm:pt modelId="{6BE17F97-EE6B-4FFC-AFF6-3FDBD2E03562}" type="pres">
      <dgm:prSet presAssocID="{A99CAEA5-CFF1-461C-8453-4BC0BB773774}" presName="spaceRect" presStyleCnt="0"/>
      <dgm:spPr/>
    </dgm:pt>
    <dgm:pt modelId="{3E80AB26-99C7-4ECA-B304-53491D5177F3}" type="pres">
      <dgm:prSet presAssocID="{A99CAEA5-CFF1-461C-8453-4BC0BB773774}" presName="textRect" presStyleLbl="revTx" presStyleIdx="2" presStyleCnt="7">
        <dgm:presLayoutVars>
          <dgm:chMax val="1"/>
          <dgm:chPref val="1"/>
        </dgm:presLayoutVars>
      </dgm:prSet>
      <dgm:spPr/>
    </dgm:pt>
    <dgm:pt modelId="{8DC48A2B-9E2D-4DBE-8964-23D23BC79267}" type="pres">
      <dgm:prSet presAssocID="{B8AAD184-E7A3-42FE-92C7-AC3C8732992E}" presName="sibTrans" presStyleCnt="0"/>
      <dgm:spPr/>
    </dgm:pt>
    <dgm:pt modelId="{F826BC7A-FDD0-4B14-B0FE-1505DDFD77AD}" type="pres">
      <dgm:prSet presAssocID="{890ACDA0-D5A5-494D-9482-D2DC23C0A10C}" presName="compNode" presStyleCnt="0"/>
      <dgm:spPr/>
    </dgm:pt>
    <dgm:pt modelId="{5E273CBD-6C68-48F6-B8FE-BE4BF86F4053}" type="pres">
      <dgm:prSet presAssocID="{890ACDA0-D5A5-494D-9482-D2DC23C0A10C}" presName="iconBgRect" presStyleLbl="bgShp" presStyleIdx="3" presStyleCnt="7"/>
      <dgm:spPr>
        <a:prstGeom prst="round2DiagRect">
          <a:avLst>
            <a:gd name="adj1" fmla="val 29727"/>
            <a:gd name="adj2" fmla="val 0"/>
          </a:avLst>
        </a:prstGeom>
      </dgm:spPr>
    </dgm:pt>
    <dgm:pt modelId="{84144D6A-A281-4856-8AE1-0D3D6946A17F}" type="pres">
      <dgm:prSet presAssocID="{890ACDA0-D5A5-494D-9482-D2DC23C0A10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olar system"/>
        </a:ext>
      </dgm:extLst>
    </dgm:pt>
    <dgm:pt modelId="{01AB98E9-207B-4780-8EA9-4DFCA25FEA3F}" type="pres">
      <dgm:prSet presAssocID="{890ACDA0-D5A5-494D-9482-D2DC23C0A10C}" presName="spaceRect" presStyleCnt="0"/>
      <dgm:spPr/>
    </dgm:pt>
    <dgm:pt modelId="{DEACEA93-18D7-44B5-9918-DCC7E4C5C8E5}" type="pres">
      <dgm:prSet presAssocID="{890ACDA0-D5A5-494D-9482-D2DC23C0A10C}" presName="textRect" presStyleLbl="revTx" presStyleIdx="3" presStyleCnt="7">
        <dgm:presLayoutVars>
          <dgm:chMax val="1"/>
          <dgm:chPref val="1"/>
        </dgm:presLayoutVars>
      </dgm:prSet>
      <dgm:spPr/>
    </dgm:pt>
    <dgm:pt modelId="{477259E7-15AC-4873-85A9-F85AFA7AA476}" type="pres">
      <dgm:prSet presAssocID="{F4EAC978-7C0A-4500-A880-CAEBC5604808}" presName="sibTrans" presStyleCnt="0"/>
      <dgm:spPr/>
    </dgm:pt>
    <dgm:pt modelId="{9D34D621-5B61-43BD-8D3A-CABE6AE94C07}" type="pres">
      <dgm:prSet presAssocID="{CB24CF22-FAEE-46A0-9C1A-9EC1E6C092D8}" presName="compNode" presStyleCnt="0"/>
      <dgm:spPr/>
    </dgm:pt>
    <dgm:pt modelId="{7B19650A-675D-4903-9AB7-55C97B76D20C}" type="pres">
      <dgm:prSet presAssocID="{CB24CF22-FAEE-46A0-9C1A-9EC1E6C092D8}" presName="iconBgRect" presStyleLbl="bgShp" presStyleIdx="4" presStyleCnt="7"/>
      <dgm:spPr>
        <a:prstGeom prst="round2DiagRect">
          <a:avLst>
            <a:gd name="adj1" fmla="val 29727"/>
            <a:gd name="adj2" fmla="val 0"/>
          </a:avLst>
        </a:prstGeom>
      </dgm:spPr>
    </dgm:pt>
    <dgm:pt modelId="{C7C65960-2E5E-4ECA-9A77-150980067D34}" type="pres">
      <dgm:prSet presAssocID="{CB24CF22-FAEE-46A0-9C1A-9EC1E6C092D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arget"/>
        </a:ext>
      </dgm:extLst>
    </dgm:pt>
    <dgm:pt modelId="{42225E13-BFFF-4E59-99F8-5D6C3CF295B2}" type="pres">
      <dgm:prSet presAssocID="{CB24CF22-FAEE-46A0-9C1A-9EC1E6C092D8}" presName="spaceRect" presStyleCnt="0"/>
      <dgm:spPr/>
    </dgm:pt>
    <dgm:pt modelId="{E592A075-5028-4A80-A170-47D4870E6710}" type="pres">
      <dgm:prSet presAssocID="{CB24CF22-FAEE-46A0-9C1A-9EC1E6C092D8}" presName="textRect" presStyleLbl="revTx" presStyleIdx="4" presStyleCnt="7">
        <dgm:presLayoutVars>
          <dgm:chMax val="1"/>
          <dgm:chPref val="1"/>
        </dgm:presLayoutVars>
      </dgm:prSet>
      <dgm:spPr/>
    </dgm:pt>
    <dgm:pt modelId="{4AE4801D-E700-4060-BB07-35411A706362}" type="pres">
      <dgm:prSet presAssocID="{B0FA12C3-123A-4916-9922-35CB00A72157}" presName="sibTrans" presStyleCnt="0"/>
      <dgm:spPr/>
    </dgm:pt>
    <dgm:pt modelId="{FB34AA4D-B668-40D4-9B0B-9918B87ABEFC}" type="pres">
      <dgm:prSet presAssocID="{D4BF5CCA-DEB0-420E-840C-BF51750D96A1}" presName="compNode" presStyleCnt="0"/>
      <dgm:spPr/>
    </dgm:pt>
    <dgm:pt modelId="{3A1B369A-4CA3-44C4-9D86-D48DB2CC2293}" type="pres">
      <dgm:prSet presAssocID="{D4BF5CCA-DEB0-420E-840C-BF51750D96A1}" presName="iconBgRect" presStyleLbl="bgShp" presStyleIdx="5" presStyleCnt="7"/>
      <dgm:spPr>
        <a:prstGeom prst="round2DiagRect">
          <a:avLst>
            <a:gd name="adj1" fmla="val 29727"/>
            <a:gd name="adj2" fmla="val 0"/>
          </a:avLst>
        </a:prstGeom>
      </dgm:spPr>
    </dgm:pt>
    <dgm:pt modelId="{4E15E00B-3DA8-4DBE-88A1-D1E279DC6FD2}" type="pres">
      <dgm:prSet presAssocID="{D4BF5CCA-DEB0-420E-840C-BF51750D96A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Influencer"/>
        </a:ext>
      </dgm:extLst>
    </dgm:pt>
    <dgm:pt modelId="{6F617574-691F-4126-BD81-3BA53C9AA3F6}" type="pres">
      <dgm:prSet presAssocID="{D4BF5CCA-DEB0-420E-840C-BF51750D96A1}" presName="spaceRect" presStyleCnt="0"/>
      <dgm:spPr/>
    </dgm:pt>
    <dgm:pt modelId="{58F6A9F9-FFB1-403F-9689-AB04E25519C5}" type="pres">
      <dgm:prSet presAssocID="{D4BF5CCA-DEB0-420E-840C-BF51750D96A1}" presName="textRect" presStyleLbl="revTx" presStyleIdx="5" presStyleCnt="7">
        <dgm:presLayoutVars>
          <dgm:chMax val="1"/>
          <dgm:chPref val="1"/>
        </dgm:presLayoutVars>
      </dgm:prSet>
      <dgm:spPr/>
    </dgm:pt>
    <dgm:pt modelId="{1180AD14-37A9-4057-B1BC-05FB6D80951E}" type="pres">
      <dgm:prSet presAssocID="{D57A165D-56BF-4D28-AC04-5E2C2260907D}" presName="sibTrans" presStyleCnt="0"/>
      <dgm:spPr/>
    </dgm:pt>
    <dgm:pt modelId="{A14C183E-6757-40D0-B6E2-8B9B24615CEE}" type="pres">
      <dgm:prSet presAssocID="{2ED02495-8D76-40A5-9118-697456E0F178}" presName="compNode" presStyleCnt="0"/>
      <dgm:spPr/>
    </dgm:pt>
    <dgm:pt modelId="{CF2A3F4E-6DA8-4F4D-9F9C-C2D187AE0AA4}" type="pres">
      <dgm:prSet presAssocID="{2ED02495-8D76-40A5-9118-697456E0F178}" presName="iconBgRect" presStyleLbl="bgShp" presStyleIdx="6" presStyleCnt="7"/>
      <dgm:spPr>
        <a:prstGeom prst="round2DiagRect">
          <a:avLst>
            <a:gd name="adj1" fmla="val 29727"/>
            <a:gd name="adj2" fmla="val 0"/>
          </a:avLst>
        </a:prstGeom>
      </dgm:spPr>
    </dgm:pt>
    <dgm:pt modelId="{08E46384-E7D6-4841-A531-347A7B5CB24D}" type="pres">
      <dgm:prSet presAssocID="{2ED02495-8D76-40A5-9118-697456E0F178}"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Gears"/>
        </a:ext>
      </dgm:extLst>
    </dgm:pt>
    <dgm:pt modelId="{EE063049-83DF-41D6-90BC-1A3C0E9D6EDB}" type="pres">
      <dgm:prSet presAssocID="{2ED02495-8D76-40A5-9118-697456E0F178}" presName="spaceRect" presStyleCnt="0"/>
      <dgm:spPr/>
    </dgm:pt>
    <dgm:pt modelId="{FE5647F8-9FEA-4AAF-97D9-F46994664E71}" type="pres">
      <dgm:prSet presAssocID="{2ED02495-8D76-40A5-9118-697456E0F178}" presName="textRect" presStyleLbl="revTx" presStyleIdx="6" presStyleCnt="7">
        <dgm:presLayoutVars>
          <dgm:chMax val="1"/>
          <dgm:chPref val="1"/>
        </dgm:presLayoutVars>
      </dgm:prSet>
      <dgm:spPr/>
    </dgm:pt>
  </dgm:ptLst>
  <dgm:cxnLst>
    <dgm:cxn modelId="{E0302B1B-BE04-4F90-AA6E-26BECB9E7E4E}" type="presOf" srcId="{A99CAEA5-CFF1-461C-8453-4BC0BB773774}" destId="{3E80AB26-99C7-4ECA-B304-53491D5177F3}" srcOrd="0" destOrd="0" presId="urn:microsoft.com/office/officeart/2018/5/layout/IconLeafLabelList"/>
    <dgm:cxn modelId="{8A7ACF61-8866-476C-954E-EF4A3042408E}" type="presOf" srcId="{3F2C426B-5E8A-4ED6-AD54-2AB9B9861541}" destId="{60985DCC-C142-40E8-B95B-5BF9D01F5CA3}" srcOrd="0" destOrd="0" presId="urn:microsoft.com/office/officeart/2018/5/layout/IconLeafLabelList"/>
    <dgm:cxn modelId="{690C9F45-CDBD-40CE-8AD6-2AF8009B0BAB}" type="presOf" srcId="{2ED02495-8D76-40A5-9118-697456E0F178}" destId="{FE5647F8-9FEA-4AAF-97D9-F46994664E71}" srcOrd="0" destOrd="0" presId="urn:microsoft.com/office/officeart/2018/5/layout/IconLeafLabelList"/>
    <dgm:cxn modelId="{385F2869-CB64-406E-85EF-7C36B99A4DBD}" srcId="{AE29B548-A421-485A-A41D-9C44DD436BBE}" destId="{2ED02495-8D76-40A5-9118-697456E0F178}" srcOrd="6" destOrd="0" parTransId="{0BF8F6A8-3031-4859-92BB-5C536A8BF70B}" sibTransId="{C27B07D6-0F27-4212-8DD9-64B189B64CD3}"/>
    <dgm:cxn modelId="{724B7655-6BC4-4F45-B870-D182D67A46AF}" srcId="{AE29B548-A421-485A-A41D-9C44DD436BBE}" destId="{CDDA7101-51F0-4220-86DE-6EF7B7BFBF20}" srcOrd="0" destOrd="0" parTransId="{FAC4527E-82E2-48EC-9791-27C45155AEC2}" sibTransId="{CBBFDF01-1F60-45E8-9327-AE73E27B3A27}"/>
    <dgm:cxn modelId="{B2B806A2-FDA1-4B4A-994F-1771C1216D60}" type="presOf" srcId="{CDDA7101-51F0-4220-86DE-6EF7B7BFBF20}" destId="{D4728D00-C6C9-44F9-9A49-5DDB286B75B9}" srcOrd="0" destOrd="0" presId="urn:microsoft.com/office/officeart/2018/5/layout/IconLeafLabelList"/>
    <dgm:cxn modelId="{F3E10CA6-F048-4F16-8AAA-8F117A81A352}" srcId="{AE29B548-A421-485A-A41D-9C44DD436BBE}" destId="{3F2C426B-5E8A-4ED6-AD54-2AB9B9861541}" srcOrd="1" destOrd="0" parTransId="{C1BF2221-9B7F-426A-AA17-188A71B97F8D}" sibTransId="{4DC81F25-2DF1-4478-8AD4-AB9164EFAE56}"/>
    <dgm:cxn modelId="{90AFC5B8-1E2D-4ACD-B74B-AFB745AA9279}" srcId="{AE29B548-A421-485A-A41D-9C44DD436BBE}" destId="{D4BF5CCA-DEB0-420E-840C-BF51750D96A1}" srcOrd="5" destOrd="0" parTransId="{D2479400-E2AC-491E-B945-8C884B295A4B}" sibTransId="{D57A165D-56BF-4D28-AC04-5E2C2260907D}"/>
    <dgm:cxn modelId="{8592CFBC-EE07-40B0-9C5A-B9D129B2FC1D}" srcId="{AE29B548-A421-485A-A41D-9C44DD436BBE}" destId="{A99CAEA5-CFF1-461C-8453-4BC0BB773774}" srcOrd="2" destOrd="0" parTransId="{79D4047D-FA10-43F1-9AAF-80B9C5DE3757}" sibTransId="{B8AAD184-E7A3-42FE-92C7-AC3C8732992E}"/>
    <dgm:cxn modelId="{2E3A51CC-D0E2-4445-B6DE-80BC6DB5A394}" srcId="{AE29B548-A421-485A-A41D-9C44DD436BBE}" destId="{890ACDA0-D5A5-494D-9482-D2DC23C0A10C}" srcOrd="3" destOrd="0" parTransId="{E362E6C5-660E-4A3B-B94E-B0975B5F6014}" sibTransId="{F4EAC978-7C0A-4500-A880-CAEBC5604808}"/>
    <dgm:cxn modelId="{94058ADA-C8F5-4935-A55E-1AB2702DE400}" type="presOf" srcId="{CB24CF22-FAEE-46A0-9C1A-9EC1E6C092D8}" destId="{E592A075-5028-4A80-A170-47D4870E6710}" srcOrd="0" destOrd="0" presId="urn:microsoft.com/office/officeart/2018/5/layout/IconLeafLabelList"/>
    <dgm:cxn modelId="{1AADEBDB-67F5-44B0-A8BB-69110C8079A3}" type="presOf" srcId="{D4BF5CCA-DEB0-420E-840C-BF51750D96A1}" destId="{58F6A9F9-FFB1-403F-9689-AB04E25519C5}" srcOrd="0" destOrd="0" presId="urn:microsoft.com/office/officeart/2018/5/layout/IconLeafLabelList"/>
    <dgm:cxn modelId="{FA3AE4E4-3842-46BC-9666-0B5048B9F392}" srcId="{AE29B548-A421-485A-A41D-9C44DD436BBE}" destId="{CB24CF22-FAEE-46A0-9C1A-9EC1E6C092D8}" srcOrd="4" destOrd="0" parTransId="{BAB54E34-D4DB-45FC-8F9A-F874E594F909}" sibTransId="{B0FA12C3-123A-4916-9922-35CB00A72157}"/>
    <dgm:cxn modelId="{A9CB68E8-1790-4C7F-8227-BE11D9FE3745}" type="presOf" srcId="{890ACDA0-D5A5-494D-9482-D2DC23C0A10C}" destId="{DEACEA93-18D7-44B5-9918-DCC7E4C5C8E5}" srcOrd="0" destOrd="0" presId="urn:microsoft.com/office/officeart/2018/5/layout/IconLeafLabelList"/>
    <dgm:cxn modelId="{7CCEAAFA-1EFE-43F7-BEF9-A456F7DB21F1}" type="presOf" srcId="{AE29B548-A421-485A-A41D-9C44DD436BBE}" destId="{C8BD0C9E-9AFA-4FD3-B570-6A2713526632}" srcOrd="0" destOrd="0" presId="urn:microsoft.com/office/officeart/2018/5/layout/IconLeafLabelList"/>
    <dgm:cxn modelId="{0491D798-F2F4-4BAC-90AE-D0B7DA616B8B}" type="presParOf" srcId="{C8BD0C9E-9AFA-4FD3-B570-6A2713526632}" destId="{1FECEB71-ED0A-404F-BFD5-1AC82BBE0E82}" srcOrd="0" destOrd="0" presId="urn:microsoft.com/office/officeart/2018/5/layout/IconLeafLabelList"/>
    <dgm:cxn modelId="{8C9F7B70-F7AC-4F62-A561-115CEA59C3BF}" type="presParOf" srcId="{1FECEB71-ED0A-404F-BFD5-1AC82BBE0E82}" destId="{1A4C18F2-BF11-4601-AAE1-9312541944F6}" srcOrd="0" destOrd="0" presId="urn:microsoft.com/office/officeart/2018/5/layout/IconLeafLabelList"/>
    <dgm:cxn modelId="{818A0E2B-8AB3-43F1-8369-43CCACA3928E}" type="presParOf" srcId="{1FECEB71-ED0A-404F-BFD5-1AC82BBE0E82}" destId="{D2E1F173-784A-4331-B2F0-C3ECBF82966B}" srcOrd="1" destOrd="0" presId="urn:microsoft.com/office/officeart/2018/5/layout/IconLeafLabelList"/>
    <dgm:cxn modelId="{68CF8A35-BACB-4C91-BC90-649A2AE0E179}" type="presParOf" srcId="{1FECEB71-ED0A-404F-BFD5-1AC82BBE0E82}" destId="{765CBCAC-E9A1-4A53-B7C4-9133AE0C7A68}" srcOrd="2" destOrd="0" presId="urn:microsoft.com/office/officeart/2018/5/layout/IconLeafLabelList"/>
    <dgm:cxn modelId="{5D9E9415-345D-44B6-B442-313239E9C368}" type="presParOf" srcId="{1FECEB71-ED0A-404F-BFD5-1AC82BBE0E82}" destId="{D4728D00-C6C9-44F9-9A49-5DDB286B75B9}" srcOrd="3" destOrd="0" presId="urn:microsoft.com/office/officeart/2018/5/layout/IconLeafLabelList"/>
    <dgm:cxn modelId="{637E1921-8D72-4EDB-91E3-6DE1D9D84CDC}" type="presParOf" srcId="{C8BD0C9E-9AFA-4FD3-B570-6A2713526632}" destId="{555929B7-470B-46F3-9C8A-2AA511788A75}" srcOrd="1" destOrd="0" presId="urn:microsoft.com/office/officeart/2018/5/layout/IconLeafLabelList"/>
    <dgm:cxn modelId="{AD64D1E5-E713-4C38-BF38-957021DCFFA8}" type="presParOf" srcId="{C8BD0C9E-9AFA-4FD3-B570-6A2713526632}" destId="{B286FCF3-EAEF-42B1-A672-6EF355B8AB49}" srcOrd="2" destOrd="0" presId="urn:microsoft.com/office/officeart/2018/5/layout/IconLeafLabelList"/>
    <dgm:cxn modelId="{67ADC00B-3CB1-443D-9427-1CD000366AF4}" type="presParOf" srcId="{B286FCF3-EAEF-42B1-A672-6EF355B8AB49}" destId="{25189983-7770-43A5-8ACA-78ADFF8C46BA}" srcOrd="0" destOrd="0" presId="urn:microsoft.com/office/officeart/2018/5/layout/IconLeafLabelList"/>
    <dgm:cxn modelId="{6D418D57-CD0E-4BA6-9FDF-80676F41F504}" type="presParOf" srcId="{B286FCF3-EAEF-42B1-A672-6EF355B8AB49}" destId="{64E8ED1C-789A-4686-AEB8-193E7000C37E}" srcOrd="1" destOrd="0" presId="urn:microsoft.com/office/officeart/2018/5/layout/IconLeafLabelList"/>
    <dgm:cxn modelId="{3C3B23FA-04A3-4ACE-AAAA-302BF9C8E3C4}" type="presParOf" srcId="{B286FCF3-EAEF-42B1-A672-6EF355B8AB49}" destId="{650F7B15-ACDB-42E0-BD5C-91C7916FA9AF}" srcOrd="2" destOrd="0" presId="urn:microsoft.com/office/officeart/2018/5/layout/IconLeafLabelList"/>
    <dgm:cxn modelId="{F46C6170-AC77-46E3-A3A3-263D4B7782B9}" type="presParOf" srcId="{B286FCF3-EAEF-42B1-A672-6EF355B8AB49}" destId="{60985DCC-C142-40E8-B95B-5BF9D01F5CA3}" srcOrd="3" destOrd="0" presId="urn:microsoft.com/office/officeart/2018/5/layout/IconLeafLabelList"/>
    <dgm:cxn modelId="{55357E0C-E866-4CD1-A68E-076FD866854F}" type="presParOf" srcId="{C8BD0C9E-9AFA-4FD3-B570-6A2713526632}" destId="{B464EF7E-DC3F-4E7D-B0B7-B1974B012FE7}" srcOrd="3" destOrd="0" presId="urn:microsoft.com/office/officeart/2018/5/layout/IconLeafLabelList"/>
    <dgm:cxn modelId="{1AA7A736-C9E8-4756-B4F5-2640BF959EF0}" type="presParOf" srcId="{C8BD0C9E-9AFA-4FD3-B570-6A2713526632}" destId="{1CF3D392-9A13-4E40-BBE2-F4ACE67B0986}" srcOrd="4" destOrd="0" presId="urn:microsoft.com/office/officeart/2018/5/layout/IconLeafLabelList"/>
    <dgm:cxn modelId="{1F1F000F-2E3C-42A0-A277-0C2BDA7E3B6D}" type="presParOf" srcId="{1CF3D392-9A13-4E40-BBE2-F4ACE67B0986}" destId="{BCCA6C03-F4C5-4D69-B9C1-4FE96BD99BC0}" srcOrd="0" destOrd="0" presId="urn:microsoft.com/office/officeart/2018/5/layout/IconLeafLabelList"/>
    <dgm:cxn modelId="{78420469-96E4-4C1B-A5B2-D1A0A1A3F9BB}" type="presParOf" srcId="{1CF3D392-9A13-4E40-BBE2-F4ACE67B0986}" destId="{614D34B9-BD8F-48A7-BC83-B93BB3AA1B18}" srcOrd="1" destOrd="0" presId="urn:microsoft.com/office/officeart/2018/5/layout/IconLeafLabelList"/>
    <dgm:cxn modelId="{2F286324-2927-4978-97C1-4F3DB60316B7}" type="presParOf" srcId="{1CF3D392-9A13-4E40-BBE2-F4ACE67B0986}" destId="{6BE17F97-EE6B-4FFC-AFF6-3FDBD2E03562}" srcOrd="2" destOrd="0" presId="urn:microsoft.com/office/officeart/2018/5/layout/IconLeafLabelList"/>
    <dgm:cxn modelId="{E3983723-E4FC-4965-B6CB-53E2887E16B3}" type="presParOf" srcId="{1CF3D392-9A13-4E40-BBE2-F4ACE67B0986}" destId="{3E80AB26-99C7-4ECA-B304-53491D5177F3}" srcOrd="3" destOrd="0" presId="urn:microsoft.com/office/officeart/2018/5/layout/IconLeafLabelList"/>
    <dgm:cxn modelId="{C7A814E8-87BD-4492-9923-CFFF53100A85}" type="presParOf" srcId="{C8BD0C9E-9AFA-4FD3-B570-6A2713526632}" destId="{8DC48A2B-9E2D-4DBE-8964-23D23BC79267}" srcOrd="5" destOrd="0" presId="urn:microsoft.com/office/officeart/2018/5/layout/IconLeafLabelList"/>
    <dgm:cxn modelId="{5689089B-F59F-481F-B51A-5622DA656587}" type="presParOf" srcId="{C8BD0C9E-9AFA-4FD3-B570-6A2713526632}" destId="{F826BC7A-FDD0-4B14-B0FE-1505DDFD77AD}" srcOrd="6" destOrd="0" presId="urn:microsoft.com/office/officeart/2018/5/layout/IconLeafLabelList"/>
    <dgm:cxn modelId="{1EB21321-AA69-418E-8FA3-E46091C7DBA4}" type="presParOf" srcId="{F826BC7A-FDD0-4B14-B0FE-1505DDFD77AD}" destId="{5E273CBD-6C68-48F6-B8FE-BE4BF86F4053}" srcOrd="0" destOrd="0" presId="urn:microsoft.com/office/officeart/2018/5/layout/IconLeafLabelList"/>
    <dgm:cxn modelId="{D4A0E93A-F086-4798-BBE7-18B1C60F23FE}" type="presParOf" srcId="{F826BC7A-FDD0-4B14-B0FE-1505DDFD77AD}" destId="{84144D6A-A281-4856-8AE1-0D3D6946A17F}" srcOrd="1" destOrd="0" presId="urn:microsoft.com/office/officeart/2018/5/layout/IconLeafLabelList"/>
    <dgm:cxn modelId="{24F14E9A-AC4F-4854-B25C-72F6F63B6996}" type="presParOf" srcId="{F826BC7A-FDD0-4B14-B0FE-1505DDFD77AD}" destId="{01AB98E9-207B-4780-8EA9-4DFCA25FEA3F}" srcOrd="2" destOrd="0" presId="urn:microsoft.com/office/officeart/2018/5/layout/IconLeafLabelList"/>
    <dgm:cxn modelId="{ED35980B-57F4-43A3-AD89-61112B095F6C}" type="presParOf" srcId="{F826BC7A-FDD0-4B14-B0FE-1505DDFD77AD}" destId="{DEACEA93-18D7-44B5-9918-DCC7E4C5C8E5}" srcOrd="3" destOrd="0" presId="urn:microsoft.com/office/officeart/2018/5/layout/IconLeafLabelList"/>
    <dgm:cxn modelId="{C230A657-7DAF-400F-AC90-4127EA4D1E95}" type="presParOf" srcId="{C8BD0C9E-9AFA-4FD3-B570-6A2713526632}" destId="{477259E7-15AC-4873-85A9-F85AFA7AA476}" srcOrd="7" destOrd="0" presId="urn:microsoft.com/office/officeart/2018/5/layout/IconLeafLabelList"/>
    <dgm:cxn modelId="{8C98222E-7E80-461F-BE49-663611F9AE72}" type="presParOf" srcId="{C8BD0C9E-9AFA-4FD3-B570-6A2713526632}" destId="{9D34D621-5B61-43BD-8D3A-CABE6AE94C07}" srcOrd="8" destOrd="0" presId="urn:microsoft.com/office/officeart/2018/5/layout/IconLeafLabelList"/>
    <dgm:cxn modelId="{654B9101-68A9-404B-A20C-9C07D7017236}" type="presParOf" srcId="{9D34D621-5B61-43BD-8D3A-CABE6AE94C07}" destId="{7B19650A-675D-4903-9AB7-55C97B76D20C}" srcOrd="0" destOrd="0" presId="urn:microsoft.com/office/officeart/2018/5/layout/IconLeafLabelList"/>
    <dgm:cxn modelId="{A27B5EA5-E16E-4A25-95BD-1D1B78AF337D}" type="presParOf" srcId="{9D34D621-5B61-43BD-8D3A-CABE6AE94C07}" destId="{C7C65960-2E5E-4ECA-9A77-150980067D34}" srcOrd="1" destOrd="0" presId="urn:microsoft.com/office/officeart/2018/5/layout/IconLeafLabelList"/>
    <dgm:cxn modelId="{3D56DFC6-1F4B-4A2F-88EC-7C28647CFCE8}" type="presParOf" srcId="{9D34D621-5B61-43BD-8D3A-CABE6AE94C07}" destId="{42225E13-BFFF-4E59-99F8-5D6C3CF295B2}" srcOrd="2" destOrd="0" presId="urn:microsoft.com/office/officeart/2018/5/layout/IconLeafLabelList"/>
    <dgm:cxn modelId="{44716729-B871-42E7-BE19-D92580ECEAAB}" type="presParOf" srcId="{9D34D621-5B61-43BD-8D3A-CABE6AE94C07}" destId="{E592A075-5028-4A80-A170-47D4870E6710}" srcOrd="3" destOrd="0" presId="urn:microsoft.com/office/officeart/2018/5/layout/IconLeafLabelList"/>
    <dgm:cxn modelId="{25CB7305-4FF5-4049-B308-227B9F380F18}" type="presParOf" srcId="{C8BD0C9E-9AFA-4FD3-B570-6A2713526632}" destId="{4AE4801D-E700-4060-BB07-35411A706362}" srcOrd="9" destOrd="0" presId="urn:microsoft.com/office/officeart/2018/5/layout/IconLeafLabelList"/>
    <dgm:cxn modelId="{B444B1F1-BA8F-42A8-B377-3EA996D0D536}" type="presParOf" srcId="{C8BD0C9E-9AFA-4FD3-B570-6A2713526632}" destId="{FB34AA4D-B668-40D4-9B0B-9918B87ABEFC}" srcOrd="10" destOrd="0" presId="urn:microsoft.com/office/officeart/2018/5/layout/IconLeafLabelList"/>
    <dgm:cxn modelId="{323ACF26-8BF9-42AA-A0E7-ABC56DBBF72D}" type="presParOf" srcId="{FB34AA4D-B668-40D4-9B0B-9918B87ABEFC}" destId="{3A1B369A-4CA3-44C4-9D86-D48DB2CC2293}" srcOrd="0" destOrd="0" presId="urn:microsoft.com/office/officeart/2018/5/layout/IconLeafLabelList"/>
    <dgm:cxn modelId="{5C1731AC-73B2-4348-A2BC-DF03F886BBF3}" type="presParOf" srcId="{FB34AA4D-B668-40D4-9B0B-9918B87ABEFC}" destId="{4E15E00B-3DA8-4DBE-88A1-D1E279DC6FD2}" srcOrd="1" destOrd="0" presId="urn:microsoft.com/office/officeart/2018/5/layout/IconLeafLabelList"/>
    <dgm:cxn modelId="{7138A981-12DD-4D3A-97D2-7138D1D5EB69}" type="presParOf" srcId="{FB34AA4D-B668-40D4-9B0B-9918B87ABEFC}" destId="{6F617574-691F-4126-BD81-3BA53C9AA3F6}" srcOrd="2" destOrd="0" presId="urn:microsoft.com/office/officeart/2018/5/layout/IconLeafLabelList"/>
    <dgm:cxn modelId="{DE1D2D67-AA5C-4ED5-AFE0-D03D12D0E86E}" type="presParOf" srcId="{FB34AA4D-B668-40D4-9B0B-9918B87ABEFC}" destId="{58F6A9F9-FFB1-403F-9689-AB04E25519C5}" srcOrd="3" destOrd="0" presId="urn:microsoft.com/office/officeart/2018/5/layout/IconLeafLabelList"/>
    <dgm:cxn modelId="{E2DA904B-E08E-4406-B3AE-D0264AC9E177}" type="presParOf" srcId="{C8BD0C9E-9AFA-4FD3-B570-6A2713526632}" destId="{1180AD14-37A9-4057-B1BC-05FB6D80951E}" srcOrd="11" destOrd="0" presId="urn:microsoft.com/office/officeart/2018/5/layout/IconLeafLabelList"/>
    <dgm:cxn modelId="{35587BB8-49A5-4FE8-AB96-451D12C72D8B}" type="presParOf" srcId="{C8BD0C9E-9AFA-4FD3-B570-6A2713526632}" destId="{A14C183E-6757-40D0-B6E2-8B9B24615CEE}" srcOrd="12" destOrd="0" presId="urn:microsoft.com/office/officeart/2018/5/layout/IconLeafLabelList"/>
    <dgm:cxn modelId="{727F70B3-E0C7-4832-9CB7-2BEFC9199EFC}" type="presParOf" srcId="{A14C183E-6757-40D0-B6E2-8B9B24615CEE}" destId="{CF2A3F4E-6DA8-4F4D-9F9C-C2D187AE0AA4}" srcOrd="0" destOrd="0" presId="urn:microsoft.com/office/officeart/2018/5/layout/IconLeafLabelList"/>
    <dgm:cxn modelId="{3420EE95-8031-470E-A0E1-85B56FFE5735}" type="presParOf" srcId="{A14C183E-6757-40D0-B6E2-8B9B24615CEE}" destId="{08E46384-E7D6-4841-A531-347A7B5CB24D}" srcOrd="1" destOrd="0" presId="urn:microsoft.com/office/officeart/2018/5/layout/IconLeafLabelList"/>
    <dgm:cxn modelId="{1E7FD477-1D48-4D85-B2BC-A24D9BE71C06}" type="presParOf" srcId="{A14C183E-6757-40D0-B6E2-8B9B24615CEE}" destId="{EE063049-83DF-41D6-90BC-1A3C0E9D6EDB}" srcOrd="2" destOrd="0" presId="urn:microsoft.com/office/officeart/2018/5/layout/IconLeafLabelList"/>
    <dgm:cxn modelId="{0F274BE1-C22B-4A6A-B918-368F8DCA4229}" type="presParOf" srcId="{A14C183E-6757-40D0-B6E2-8B9B24615CEE}" destId="{FE5647F8-9FEA-4AAF-97D9-F46994664E7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29B548-A421-485A-A41D-9C44DD436BBE}"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DDA7101-51F0-4220-86DE-6EF7B7BFBF20}">
      <dgm:prSet/>
      <dgm:spPr/>
      <dgm:t>
        <a:bodyPr/>
        <a:lstStyle/>
        <a:p>
          <a:pPr>
            <a:lnSpc>
              <a:spcPct val="100000"/>
            </a:lnSpc>
            <a:defRPr cap="all"/>
          </a:pPr>
          <a:r>
            <a:rPr lang="en-US" dirty="0"/>
            <a:t>Dare to Lead</a:t>
          </a:r>
        </a:p>
      </dgm:t>
    </dgm:pt>
    <dgm:pt modelId="{FAC4527E-82E2-48EC-9791-27C45155AEC2}" type="parTrans" cxnId="{724B7655-6BC4-4F45-B870-D182D67A46AF}">
      <dgm:prSet/>
      <dgm:spPr/>
      <dgm:t>
        <a:bodyPr/>
        <a:lstStyle/>
        <a:p>
          <a:endParaRPr lang="en-US"/>
        </a:p>
      </dgm:t>
    </dgm:pt>
    <dgm:pt modelId="{CBBFDF01-1F60-45E8-9327-AE73E27B3A27}" type="sibTrans" cxnId="{724B7655-6BC4-4F45-B870-D182D67A46AF}">
      <dgm:prSet/>
      <dgm:spPr/>
      <dgm:t>
        <a:bodyPr/>
        <a:lstStyle/>
        <a:p>
          <a:endParaRPr lang="en-US"/>
        </a:p>
      </dgm:t>
    </dgm:pt>
    <dgm:pt modelId="{D2AB7711-8737-4359-ABC0-2678D16A1330}">
      <dgm:prSet/>
      <dgm:spPr/>
      <dgm:t>
        <a:bodyPr/>
        <a:lstStyle/>
        <a:p>
          <a:pPr>
            <a:lnSpc>
              <a:spcPct val="100000"/>
            </a:lnSpc>
            <a:defRPr cap="all"/>
          </a:pPr>
          <a:r>
            <a:rPr lang="en-US" dirty="0"/>
            <a:t>The Manager’s Path</a:t>
          </a:r>
        </a:p>
      </dgm:t>
    </dgm:pt>
    <dgm:pt modelId="{A81586DB-A59D-4CC1-8A22-C102A7004C42}" type="parTrans" cxnId="{B0BD2468-1A97-4D9B-B3AB-B7D924BC32AA}">
      <dgm:prSet/>
      <dgm:spPr/>
      <dgm:t>
        <a:bodyPr/>
        <a:lstStyle/>
        <a:p>
          <a:endParaRPr lang="en-US"/>
        </a:p>
      </dgm:t>
    </dgm:pt>
    <dgm:pt modelId="{4442EEB1-1A40-4489-B09C-CC23D7EB29FA}" type="sibTrans" cxnId="{B0BD2468-1A97-4D9B-B3AB-B7D924BC32AA}">
      <dgm:prSet/>
      <dgm:spPr/>
      <dgm:t>
        <a:bodyPr/>
        <a:lstStyle/>
        <a:p>
          <a:endParaRPr lang="en-US"/>
        </a:p>
      </dgm:t>
    </dgm:pt>
    <dgm:pt modelId="{8440151A-9D7C-40A7-B4B8-8A9B859CD841}">
      <dgm:prSet/>
      <dgm:spPr/>
      <dgm:t>
        <a:bodyPr/>
        <a:lstStyle/>
        <a:p>
          <a:pPr>
            <a:lnSpc>
              <a:spcPct val="100000"/>
            </a:lnSpc>
            <a:defRPr cap="all"/>
          </a:pPr>
          <a:r>
            <a:rPr lang="en-US" dirty="0"/>
            <a:t>The Making of a Manager</a:t>
          </a:r>
        </a:p>
      </dgm:t>
    </dgm:pt>
    <dgm:pt modelId="{B9E87A9B-6FE0-40F1-8D0B-56A7AC873AA9}" type="parTrans" cxnId="{4C1C49A8-106A-4227-8C7A-4280819CC301}">
      <dgm:prSet/>
      <dgm:spPr/>
      <dgm:t>
        <a:bodyPr/>
        <a:lstStyle/>
        <a:p>
          <a:endParaRPr lang="en-US"/>
        </a:p>
      </dgm:t>
    </dgm:pt>
    <dgm:pt modelId="{40EF591A-2C9A-48D7-8EA1-71C7148504AD}" type="sibTrans" cxnId="{4C1C49A8-106A-4227-8C7A-4280819CC301}">
      <dgm:prSet/>
      <dgm:spPr/>
      <dgm:t>
        <a:bodyPr/>
        <a:lstStyle/>
        <a:p>
          <a:endParaRPr lang="en-US"/>
        </a:p>
      </dgm:t>
    </dgm:pt>
    <dgm:pt modelId="{F4D4AC1C-3DB3-4B98-83BF-35F915F8DAEA}">
      <dgm:prSet/>
      <dgm:spPr/>
      <dgm:t>
        <a:bodyPr/>
        <a:lstStyle/>
        <a:p>
          <a:pPr>
            <a:lnSpc>
              <a:spcPct val="100000"/>
            </a:lnSpc>
            <a:defRPr cap="all"/>
          </a:pPr>
          <a:r>
            <a:rPr lang="en-US" dirty="0"/>
            <a:t>It’s My Pleasure</a:t>
          </a:r>
        </a:p>
      </dgm:t>
    </dgm:pt>
    <dgm:pt modelId="{9541790A-FD10-47FC-AEA7-B2F1C05D196F}" type="parTrans" cxnId="{8F7C0F18-D9A0-4A1C-9961-8032E134029F}">
      <dgm:prSet/>
      <dgm:spPr/>
      <dgm:t>
        <a:bodyPr/>
        <a:lstStyle/>
        <a:p>
          <a:endParaRPr lang="en-US"/>
        </a:p>
      </dgm:t>
    </dgm:pt>
    <dgm:pt modelId="{E45B5737-13E0-4BAC-A1F8-ABDD584A5541}" type="sibTrans" cxnId="{8F7C0F18-D9A0-4A1C-9961-8032E134029F}">
      <dgm:prSet/>
      <dgm:spPr/>
      <dgm:t>
        <a:bodyPr/>
        <a:lstStyle/>
        <a:p>
          <a:endParaRPr lang="en-US"/>
        </a:p>
      </dgm:t>
    </dgm:pt>
    <dgm:pt modelId="{19156304-08D3-412E-98CF-A0F89B329150}">
      <dgm:prSet/>
      <dgm:spPr/>
      <dgm:t>
        <a:bodyPr/>
        <a:lstStyle/>
        <a:p>
          <a:pPr>
            <a:lnSpc>
              <a:spcPct val="100000"/>
            </a:lnSpc>
            <a:defRPr cap="all"/>
          </a:pPr>
          <a:r>
            <a:rPr lang="en-US" dirty="0"/>
            <a:t>Leadership Strategy and Tactics</a:t>
          </a:r>
        </a:p>
      </dgm:t>
    </dgm:pt>
    <dgm:pt modelId="{E85BDC34-3C5F-4B6A-A632-D9EBD9DF9616}" type="parTrans" cxnId="{E4E524DE-98A0-4B9A-AADB-2D1C100E486F}">
      <dgm:prSet/>
      <dgm:spPr/>
      <dgm:t>
        <a:bodyPr/>
        <a:lstStyle/>
        <a:p>
          <a:endParaRPr lang="en-US"/>
        </a:p>
      </dgm:t>
    </dgm:pt>
    <dgm:pt modelId="{D6A272CE-EBE0-4F7E-9E57-CD99F09A4EA3}" type="sibTrans" cxnId="{E4E524DE-98A0-4B9A-AADB-2D1C100E486F}">
      <dgm:prSet/>
      <dgm:spPr/>
      <dgm:t>
        <a:bodyPr/>
        <a:lstStyle/>
        <a:p>
          <a:endParaRPr lang="en-US"/>
        </a:p>
      </dgm:t>
    </dgm:pt>
    <dgm:pt modelId="{1ADED520-613E-4432-AFB4-3AEF8A6A15CF}">
      <dgm:prSet/>
      <dgm:spPr/>
      <dgm:t>
        <a:bodyPr/>
        <a:lstStyle/>
        <a:p>
          <a:pPr>
            <a:lnSpc>
              <a:spcPct val="100000"/>
            </a:lnSpc>
            <a:defRPr cap="all"/>
          </a:pPr>
          <a:r>
            <a:rPr lang="en-US" dirty="0"/>
            <a:t>Team Topologies </a:t>
          </a:r>
        </a:p>
      </dgm:t>
    </dgm:pt>
    <dgm:pt modelId="{7C752CE2-21D4-423B-AA88-FDF4C90C30DF}" type="parTrans" cxnId="{57EAC6F3-3FB0-4928-A79B-4C673C77D888}">
      <dgm:prSet/>
      <dgm:spPr/>
      <dgm:t>
        <a:bodyPr/>
        <a:lstStyle/>
        <a:p>
          <a:endParaRPr lang="en-US"/>
        </a:p>
      </dgm:t>
    </dgm:pt>
    <dgm:pt modelId="{1D05D919-C21A-4E5E-8544-09D57293845C}" type="sibTrans" cxnId="{57EAC6F3-3FB0-4928-A79B-4C673C77D888}">
      <dgm:prSet/>
      <dgm:spPr/>
      <dgm:t>
        <a:bodyPr/>
        <a:lstStyle/>
        <a:p>
          <a:endParaRPr lang="en-US"/>
        </a:p>
      </dgm:t>
    </dgm:pt>
    <dgm:pt modelId="{FEAF84AD-5C36-472A-84FF-DC0EC20A45E9}">
      <dgm:prSet/>
      <dgm:spPr/>
      <dgm:t>
        <a:bodyPr/>
        <a:lstStyle/>
        <a:p>
          <a:pPr>
            <a:lnSpc>
              <a:spcPct val="100000"/>
            </a:lnSpc>
            <a:defRPr cap="all"/>
          </a:pPr>
          <a:r>
            <a:rPr lang="en-US" dirty="0"/>
            <a:t>Silos, Politics, and Turf Wars</a:t>
          </a:r>
        </a:p>
      </dgm:t>
    </dgm:pt>
    <dgm:pt modelId="{BADCD509-537D-4650-B4E6-4EA91E478661}" type="parTrans" cxnId="{7591BAEB-6530-4CB7-86F0-C220FE9832C8}">
      <dgm:prSet/>
      <dgm:spPr/>
      <dgm:t>
        <a:bodyPr/>
        <a:lstStyle/>
        <a:p>
          <a:endParaRPr lang="en-US"/>
        </a:p>
      </dgm:t>
    </dgm:pt>
    <dgm:pt modelId="{A1D95DCD-62B4-4F43-BD56-09E4A569217E}" type="sibTrans" cxnId="{7591BAEB-6530-4CB7-86F0-C220FE9832C8}">
      <dgm:prSet/>
      <dgm:spPr/>
      <dgm:t>
        <a:bodyPr/>
        <a:lstStyle/>
        <a:p>
          <a:endParaRPr lang="en-US"/>
        </a:p>
      </dgm:t>
    </dgm:pt>
    <dgm:pt modelId="{2009FEB7-7BDC-4A07-8559-2672CD42D4E4}">
      <dgm:prSet/>
      <dgm:spPr/>
      <dgm:t>
        <a:bodyPr/>
        <a:lstStyle/>
        <a:p>
          <a:pPr>
            <a:lnSpc>
              <a:spcPct val="100000"/>
            </a:lnSpc>
            <a:defRPr cap="all"/>
          </a:pPr>
          <a:r>
            <a:rPr lang="en-US" dirty="0"/>
            <a:t>The Motive</a:t>
          </a:r>
        </a:p>
      </dgm:t>
    </dgm:pt>
    <dgm:pt modelId="{168194C2-A9D8-4476-AA73-E3A742B4C5A3}" type="parTrans" cxnId="{2A119C4E-374B-4991-825C-A4B31700C615}">
      <dgm:prSet/>
      <dgm:spPr/>
      <dgm:t>
        <a:bodyPr/>
        <a:lstStyle/>
        <a:p>
          <a:endParaRPr lang="en-US"/>
        </a:p>
      </dgm:t>
    </dgm:pt>
    <dgm:pt modelId="{7D5C5EE6-6E39-4333-BF92-DB4FAF1BEB85}" type="sibTrans" cxnId="{2A119C4E-374B-4991-825C-A4B31700C615}">
      <dgm:prSet/>
      <dgm:spPr/>
      <dgm:t>
        <a:bodyPr/>
        <a:lstStyle/>
        <a:p>
          <a:endParaRPr lang="en-US"/>
        </a:p>
      </dgm:t>
    </dgm:pt>
    <dgm:pt modelId="{1E795CC0-8B93-41BE-815F-6DEDD697742B}">
      <dgm:prSet/>
      <dgm:spPr/>
      <dgm:t>
        <a:bodyPr/>
        <a:lstStyle/>
        <a:p>
          <a:pPr>
            <a:lnSpc>
              <a:spcPct val="100000"/>
            </a:lnSpc>
            <a:defRPr cap="all"/>
          </a:pPr>
          <a:r>
            <a:rPr lang="en-US" dirty="0"/>
            <a:t>The Founder's Mentality</a:t>
          </a:r>
        </a:p>
      </dgm:t>
    </dgm:pt>
    <dgm:pt modelId="{8F7208E6-D966-482D-B9DC-16D3F0B6DE05}" type="parTrans" cxnId="{36531419-C114-402C-9CD5-E38AA6444493}">
      <dgm:prSet/>
      <dgm:spPr/>
      <dgm:t>
        <a:bodyPr/>
        <a:lstStyle/>
        <a:p>
          <a:endParaRPr lang="en-US"/>
        </a:p>
      </dgm:t>
    </dgm:pt>
    <dgm:pt modelId="{14C0146E-ADAF-41FF-AD64-2F72BE74DDCC}" type="sibTrans" cxnId="{36531419-C114-402C-9CD5-E38AA6444493}">
      <dgm:prSet/>
      <dgm:spPr/>
      <dgm:t>
        <a:bodyPr/>
        <a:lstStyle/>
        <a:p>
          <a:endParaRPr lang="en-US"/>
        </a:p>
      </dgm:t>
    </dgm:pt>
    <dgm:pt modelId="{213E8F64-3B94-4402-8951-5BDE7649528E}">
      <dgm:prSet/>
      <dgm:spPr/>
      <dgm:t>
        <a:bodyPr/>
        <a:lstStyle/>
        <a:p>
          <a:pPr>
            <a:lnSpc>
              <a:spcPct val="100000"/>
            </a:lnSpc>
            <a:defRPr cap="all"/>
          </a:pPr>
          <a:r>
            <a:rPr lang="en-US" dirty="0"/>
            <a:t>Leading the Transformation</a:t>
          </a:r>
        </a:p>
      </dgm:t>
    </dgm:pt>
    <dgm:pt modelId="{3B448C08-4033-4651-88AE-32A71C483CEF}" type="parTrans" cxnId="{AD6A38DF-5535-4AAE-953B-38A06634BB78}">
      <dgm:prSet/>
      <dgm:spPr/>
      <dgm:t>
        <a:bodyPr/>
        <a:lstStyle/>
        <a:p>
          <a:endParaRPr lang="en-US"/>
        </a:p>
      </dgm:t>
    </dgm:pt>
    <dgm:pt modelId="{A6ADB82C-2BF1-43D2-BAEA-6276B4BA5BC3}" type="sibTrans" cxnId="{AD6A38DF-5535-4AAE-953B-38A06634BB78}">
      <dgm:prSet/>
      <dgm:spPr/>
      <dgm:t>
        <a:bodyPr/>
        <a:lstStyle/>
        <a:p>
          <a:endParaRPr lang="en-US"/>
        </a:p>
      </dgm:t>
    </dgm:pt>
    <dgm:pt modelId="{C8BD0C9E-9AFA-4FD3-B570-6A2713526632}" type="pres">
      <dgm:prSet presAssocID="{AE29B548-A421-485A-A41D-9C44DD436BBE}" presName="root" presStyleCnt="0">
        <dgm:presLayoutVars>
          <dgm:dir/>
          <dgm:resizeHandles val="exact"/>
        </dgm:presLayoutVars>
      </dgm:prSet>
      <dgm:spPr/>
    </dgm:pt>
    <dgm:pt modelId="{1FECEB71-ED0A-404F-BFD5-1AC82BBE0E82}" type="pres">
      <dgm:prSet presAssocID="{CDDA7101-51F0-4220-86DE-6EF7B7BFBF20}" presName="compNode" presStyleCnt="0"/>
      <dgm:spPr/>
    </dgm:pt>
    <dgm:pt modelId="{1A4C18F2-BF11-4601-AAE1-9312541944F6}" type="pres">
      <dgm:prSet presAssocID="{CDDA7101-51F0-4220-86DE-6EF7B7BFBF20}" presName="iconBgRect" presStyleLbl="bgShp" presStyleIdx="0" presStyleCnt="10"/>
      <dgm:spPr>
        <a:prstGeom prst="round2DiagRect">
          <a:avLst>
            <a:gd name="adj1" fmla="val 29727"/>
            <a:gd name="adj2" fmla="val 0"/>
          </a:avLst>
        </a:prstGeom>
      </dgm:spPr>
    </dgm:pt>
    <dgm:pt modelId="{D2E1F173-784A-4331-B2F0-C3ECBF82966B}" type="pres">
      <dgm:prSet presAssocID="{CDDA7101-51F0-4220-86DE-6EF7B7BFBF20}" presName="iconRect" presStyleLbl="node1" presStyleIdx="0" presStyleCnt="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
        </a:ext>
      </dgm:extLst>
    </dgm:pt>
    <dgm:pt modelId="{765CBCAC-E9A1-4A53-B7C4-9133AE0C7A68}" type="pres">
      <dgm:prSet presAssocID="{CDDA7101-51F0-4220-86DE-6EF7B7BFBF20}" presName="spaceRect" presStyleCnt="0"/>
      <dgm:spPr/>
    </dgm:pt>
    <dgm:pt modelId="{D4728D00-C6C9-44F9-9A49-5DDB286B75B9}" type="pres">
      <dgm:prSet presAssocID="{CDDA7101-51F0-4220-86DE-6EF7B7BFBF20}" presName="textRect" presStyleLbl="revTx" presStyleIdx="0" presStyleCnt="10">
        <dgm:presLayoutVars>
          <dgm:chMax val="1"/>
          <dgm:chPref val="1"/>
        </dgm:presLayoutVars>
      </dgm:prSet>
      <dgm:spPr/>
    </dgm:pt>
    <dgm:pt modelId="{555929B7-470B-46F3-9C8A-2AA511788A75}" type="pres">
      <dgm:prSet presAssocID="{CBBFDF01-1F60-45E8-9327-AE73E27B3A27}" presName="sibTrans" presStyleCnt="0"/>
      <dgm:spPr/>
    </dgm:pt>
    <dgm:pt modelId="{58194DB3-8609-4393-9E9F-7ACAD50C9581}" type="pres">
      <dgm:prSet presAssocID="{D2AB7711-8737-4359-ABC0-2678D16A1330}" presName="compNode" presStyleCnt="0"/>
      <dgm:spPr/>
    </dgm:pt>
    <dgm:pt modelId="{AE3405F6-3063-4FE8-AF9E-9FC60B766C24}" type="pres">
      <dgm:prSet presAssocID="{D2AB7711-8737-4359-ABC0-2678D16A1330}" presName="iconBgRect" presStyleLbl="bgShp" presStyleIdx="1" presStyleCnt="10"/>
      <dgm:spPr>
        <a:prstGeom prst="round2DiagRect">
          <a:avLst>
            <a:gd name="adj1" fmla="val 29727"/>
            <a:gd name="adj2" fmla="val 0"/>
          </a:avLst>
        </a:prstGeom>
      </dgm:spPr>
    </dgm:pt>
    <dgm:pt modelId="{FF35C20D-46C6-4C5B-AE25-B56013158B4D}" type="pres">
      <dgm:prSet presAssocID="{D2AB7711-8737-4359-ABC0-2678D16A1330}" presName="iconRect" presStyleLbl="node1" presStyleIdx="1" presStyleCnt="10"/>
      <dgm:spPr/>
    </dgm:pt>
    <dgm:pt modelId="{5530D411-0661-4045-A54D-421BA3451E4E}" type="pres">
      <dgm:prSet presAssocID="{D2AB7711-8737-4359-ABC0-2678D16A1330}" presName="spaceRect" presStyleCnt="0"/>
      <dgm:spPr/>
    </dgm:pt>
    <dgm:pt modelId="{1AA9E5A0-83A1-4E6B-AC48-99C1DC6148CE}" type="pres">
      <dgm:prSet presAssocID="{D2AB7711-8737-4359-ABC0-2678D16A1330}" presName="textRect" presStyleLbl="revTx" presStyleIdx="1" presStyleCnt="10">
        <dgm:presLayoutVars>
          <dgm:chMax val="1"/>
          <dgm:chPref val="1"/>
        </dgm:presLayoutVars>
      </dgm:prSet>
      <dgm:spPr/>
    </dgm:pt>
    <dgm:pt modelId="{379FFB07-F16B-457B-BFC8-3D1C8A0A424F}" type="pres">
      <dgm:prSet presAssocID="{4442EEB1-1A40-4489-B09C-CC23D7EB29FA}" presName="sibTrans" presStyleCnt="0"/>
      <dgm:spPr/>
    </dgm:pt>
    <dgm:pt modelId="{7AA5975F-1136-4F91-B848-2444C1DF1C79}" type="pres">
      <dgm:prSet presAssocID="{8440151A-9D7C-40A7-B4B8-8A9B859CD841}" presName="compNode" presStyleCnt="0"/>
      <dgm:spPr/>
    </dgm:pt>
    <dgm:pt modelId="{A5B196AE-E982-4DF7-8C7C-85A4889A1AA4}" type="pres">
      <dgm:prSet presAssocID="{8440151A-9D7C-40A7-B4B8-8A9B859CD841}" presName="iconBgRect" presStyleLbl="bgShp" presStyleIdx="2" presStyleCnt="10" custLinFactNeighborY="-4395"/>
      <dgm:spPr>
        <a:prstGeom prst="round2DiagRect">
          <a:avLst>
            <a:gd name="adj1" fmla="val 29727"/>
            <a:gd name="adj2" fmla="val 0"/>
          </a:avLst>
        </a:prstGeom>
      </dgm:spPr>
    </dgm:pt>
    <dgm:pt modelId="{E6805540-F867-4B67-A187-08FAAB945294}" type="pres">
      <dgm:prSet presAssocID="{8440151A-9D7C-40A7-B4B8-8A9B859CD841}" presName="iconRect" presStyleLbl="node1" presStyleIdx="2" presStyleCnt="10"/>
      <dgm:spPr/>
    </dgm:pt>
    <dgm:pt modelId="{73332CD8-BFA8-4F67-B268-112F7CAB597E}" type="pres">
      <dgm:prSet presAssocID="{8440151A-9D7C-40A7-B4B8-8A9B859CD841}" presName="spaceRect" presStyleCnt="0"/>
      <dgm:spPr/>
    </dgm:pt>
    <dgm:pt modelId="{CB42BCAA-8389-4D39-B6B2-D1BD22B2A902}" type="pres">
      <dgm:prSet presAssocID="{8440151A-9D7C-40A7-B4B8-8A9B859CD841}" presName="textRect" presStyleLbl="revTx" presStyleIdx="2" presStyleCnt="10">
        <dgm:presLayoutVars>
          <dgm:chMax val="1"/>
          <dgm:chPref val="1"/>
        </dgm:presLayoutVars>
      </dgm:prSet>
      <dgm:spPr/>
    </dgm:pt>
    <dgm:pt modelId="{6A9D6954-65AC-4E8B-8504-F2F0ECB1CE3C}" type="pres">
      <dgm:prSet presAssocID="{40EF591A-2C9A-48D7-8EA1-71C7148504AD}" presName="sibTrans" presStyleCnt="0"/>
      <dgm:spPr/>
    </dgm:pt>
    <dgm:pt modelId="{A3E3EFD4-5F4C-443B-9C21-A2F8820C011C}" type="pres">
      <dgm:prSet presAssocID="{F4D4AC1C-3DB3-4B98-83BF-35F915F8DAEA}" presName="compNode" presStyleCnt="0"/>
      <dgm:spPr/>
    </dgm:pt>
    <dgm:pt modelId="{72A595F4-DACD-4C35-806B-E893A8BE8B5C}" type="pres">
      <dgm:prSet presAssocID="{F4D4AC1C-3DB3-4B98-83BF-35F915F8DAEA}" presName="iconBgRect" presStyleLbl="bgShp" presStyleIdx="3" presStyleCnt="10"/>
      <dgm:spPr>
        <a:prstGeom prst="round2DiagRect">
          <a:avLst>
            <a:gd name="adj1" fmla="val 29727"/>
            <a:gd name="adj2" fmla="val 0"/>
          </a:avLst>
        </a:prstGeom>
      </dgm:spPr>
    </dgm:pt>
    <dgm:pt modelId="{F96C2FF7-4DC9-45A0-A4AC-16E788C7547F}" type="pres">
      <dgm:prSet presAssocID="{F4D4AC1C-3DB3-4B98-83BF-35F915F8DAEA}" presName="iconRect" presStyleLbl="node1" presStyleIdx="3" presStyleCnt="10"/>
      <dgm:spPr/>
    </dgm:pt>
    <dgm:pt modelId="{14EC210F-AA63-4849-B0D0-9AE3AF33ADEC}" type="pres">
      <dgm:prSet presAssocID="{F4D4AC1C-3DB3-4B98-83BF-35F915F8DAEA}" presName="spaceRect" presStyleCnt="0"/>
      <dgm:spPr/>
    </dgm:pt>
    <dgm:pt modelId="{03C64727-AD24-4B90-8D41-183779F68D9B}" type="pres">
      <dgm:prSet presAssocID="{F4D4AC1C-3DB3-4B98-83BF-35F915F8DAEA}" presName="textRect" presStyleLbl="revTx" presStyleIdx="3" presStyleCnt="10">
        <dgm:presLayoutVars>
          <dgm:chMax val="1"/>
          <dgm:chPref val="1"/>
        </dgm:presLayoutVars>
      </dgm:prSet>
      <dgm:spPr/>
    </dgm:pt>
    <dgm:pt modelId="{64ED3143-DABB-4627-8B58-31441E5DC5B3}" type="pres">
      <dgm:prSet presAssocID="{E45B5737-13E0-4BAC-A1F8-ABDD584A5541}" presName="sibTrans" presStyleCnt="0"/>
      <dgm:spPr/>
    </dgm:pt>
    <dgm:pt modelId="{3D7F0E56-B859-443B-93BE-3C1EFA1B27FB}" type="pres">
      <dgm:prSet presAssocID="{19156304-08D3-412E-98CF-A0F89B329150}" presName="compNode" presStyleCnt="0"/>
      <dgm:spPr/>
    </dgm:pt>
    <dgm:pt modelId="{53EB098A-DD01-4CAC-9902-2BF7EF1548A5}" type="pres">
      <dgm:prSet presAssocID="{19156304-08D3-412E-98CF-A0F89B329150}" presName="iconBgRect" presStyleLbl="bgShp" presStyleIdx="4" presStyleCnt="10"/>
      <dgm:spPr>
        <a:prstGeom prst="round2DiagRect">
          <a:avLst>
            <a:gd name="adj1" fmla="val 29727"/>
            <a:gd name="adj2" fmla="val 0"/>
          </a:avLst>
        </a:prstGeom>
      </dgm:spPr>
    </dgm:pt>
    <dgm:pt modelId="{006C9242-611E-432B-8F46-7C57BE60D87A}" type="pres">
      <dgm:prSet presAssocID="{19156304-08D3-412E-98CF-A0F89B329150}" presName="iconRect" presStyleLbl="node1" presStyleIdx="4" presStyleCnt="10"/>
      <dgm:spPr/>
    </dgm:pt>
    <dgm:pt modelId="{D4F7ACBE-2DCD-4621-9E5F-521E47215E7C}" type="pres">
      <dgm:prSet presAssocID="{19156304-08D3-412E-98CF-A0F89B329150}" presName="spaceRect" presStyleCnt="0"/>
      <dgm:spPr/>
    </dgm:pt>
    <dgm:pt modelId="{1F6DF602-2719-41D5-B523-2F19E236D49B}" type="pres">
      <dgm:prSet presAssocID="{19156304-08D3-412E-98CF-A0F89B329150}" presName="textRect" presStyleLbl="revTx" presStyleIdx="4" presStyleCnt="10">
        <dgm:presLayoutVars>
          <dgm:chMax val="1"/>
          <dgm:chPref val="1"/>
        </dgm:presLayoutVars>
      </dgm:prSet>
      <dgm:spPr/>
    </dgm:pt>
    <dgm:pt modelId="{D3B325F3-F5B9-42EF-AE2B-AB366D3AD5F3}" type="pres">
      <dgm:prSet presAssocID="{D6A272CE-EBE0-4F7E-9E57-CD99F09A4EA3}" presName="sibTrans" presStyleCnt="0"/>
      <dgm:spPr/>
    </dgm:pt>
    <dgm:pt modelId="{35AC9EC7-C461-497B-B397-92789A5E13E2}" type="pres">
      <dgm:prSet presAssocID="{1ADED520-613E-4432-AFB4-3AEF8A6A15CF}" presName="compNode" presStyleCnt="0"/>
      <dgm:spPr/>
    </dgm:pt>
    <dgm:pt modelId="{62143D0B-489A-4DB6-8B66-0A9745894F48}" type="pres">
      <dgm:prSet presAssocID="{1ADED520-613E-4432-AFB4-3AEF8A6A15CF}" presName="iconBgRect" presStyleLbl="bgShp" presStyleIdx="5" presStyleCnt="10"/>
      <dgm:spPr>
        <a:prstGeom prst="round2DiagRect">
          <a:avLst>
            <a:gd name="adj1" fmla="val 29727"/>
            <a:gd name="adj2" fmla="val 0"/>
          </a:avLst>
        </a:prstGeom>
      </dgm:spPr>
    </dgm:pt>
    <dgm:pt modelId="{F5A8396C-B2BF-42F0-8337-C1CA7BF04C92}" type="pres">
      <dgm:prSet presAssocID="{1ADED520-613E-4432-AFB4-3AEF8A6A15CF}" presName="iconRect" presStyleLbl="node1" presStyleIdx="5" presStyleCnt="10"/>
      <dgm:spPr/>
    </dgm:pt>
    <dgm:pt modelId="{6880BD89-439E-4BCF-9330-9769715C74C4}" type="pres">
      <dgm:prSet presAssocID="{1ADED520-613E-4432-AFB4-3AEF8A6A15CF}" presName="spaceRect" presStyleCnt="0"/>
      <dgm:spPr/>
    </dgm:pt>
    <dgm:pt modelId="{CB2BCF52-31A2-483D-B29B-D353DB93F7D6}" type="pres">
      <dgm:prSet presAssocID="{1ADED520-613E-4432-AFB4-3AEF8A6A15CF}" presName="textRect" presStyleLbl="revTx" presStyleIdx="5" presStyleCnt="10">
        <dgm:presLayoutVars>
          <dgm:chMax val="1"/>
          <dgm:chPref val="1"/>
        </dgm:presLayoutVars>
      </dgm:prSet>
      <dgm:spPr/>
    </dgm:pt>
    <dgm:pt modelId="{BD6C5785-8AD2-4D09-9543-63D6362F33DC}" type="pres">
      <dgm:prSet presAssocID="{1D05D919-C21A-4E5E-8544-09D57293845C}" presName="sibTrans" presStyleCnt="0"/>
      <dgm:spPr/>
    </dgm:pt>
    <dgm:pt modelId="{D946D0CC-BD58-4760-B96E-724895174E97}" type="pres">
      <dgm:prSet presAssocID="{FEAF84AD-5C36-472A-84FF-DC0EC20A45E9}" presName="compNode" presStyleCnt="0"/>
      <dgm:spPr/>
    </dgm:pt>
    <dgm:pt modelId="{22575BA7-1A08-470A-A115-B753E1EF7DA3}" type="pres">
      <dgm:prSet presAssocID="{FEAF84AD-5C36-472A-84FF-DC0EC20A45E9}" presName="iconBgRect" presStyleLbl="bgShp" presStyleIdx="6" presStyleCnt="10"/>
      <dgm:spPr>
        <a:prstGeom prst="round2DiagRect">
          <a:avLst>
            <a:gd name="adj1" fmla="val 29727"/>
            <a:gd name="adj2" fmla="val 0"/>
          </a:avLst>
        </a:prstGeom>
      </dgm:spPr>
    </dgm:pt>
    <dgm:pt modelId="{4F48F2CE-CDB9-4FA7-82AA-F5048A298DA3}" type="pres">
      <dgm:prSet presAssocID="{FEAF84AD-5C36-472A-84FF-DC0EC20A45E9}" presName="iconRect" presStyleLbl="node1" presStyleIdx="6" presStyleCnt="10"/>
      <dgm:spPr/>
    </dgm:pt>
    <dgm:pt modelId="{CF497724-B8BF-460D-9C5F-62CE7B4D9262}" type="pres">
      <dgm:prSet presAssocID="{FEAF84AD-5C36-472A-84FF-DC0EC20A45E9}" presName="spaceRect" presStyleCnt="0"/>
      <dgm:spPr/>
    </dgm:pt>
    <dgm:pt modelId="{C968CF60-986F-49E9-80C9-2C3D06FCCA0F}" type="pres">
      <dgm:prSet presAssocID="{FEAF84AD-5C36-472A-84FF-DC0EC20A45E9}" presName="textRect" presStyleLbl="revTx" presStyleIdx="6" presStyleCnt="10">
        <dgm:presLayoutVars>
          <dgm:chMax val="1"/>
          <dgm:chPref val="1"/>
        </dgm:presLayoutVars>
      </dgm:prSet>
      <dgm:spPr/>
    </dgm:pt>
    <dgm:pt modelId="{A4BCD73C-8C44-4FEB-B7B1-E7F0960B83FC}" type="pres">
      <dgm:prSet presAssocID="{A1D95DCD-62B4-4F43-BD56-09E4A569217E}" presName="sibTrans" presStyleCnt="0"/>
      <dgm:spPr/>
    </dgm:pt>
    <dgm:pt modelId="{864AB3EB-43AF-4638-A227-1AF75D06F718}" type="pres">
      <dgm:prSet presAssocID="{2009FEB7-7BDC-4A07-8559-2672CD42D4E4}" presName="compNode" presStyleCnt="0"/>
      <dgm:spPr/>
    </dgm:pt>
    <dgm:pt modelId="{3CB8B099-14C0-4DBE-827F-6EF6F94C5A62}" type="pres">
      <dgm:prSet presAssocID="{2009FEB7-7BDC-4A07-8559-2672CD42D4E4}" presName="iconBgRect" presStyleLbl="bgShp" presStyleIdx="7" presStyleCnt="10"/>
      <dgm:spPr>
        <a:prstGeom prst="round2DiagRect">
          <a:avLst>
            <a:gd name="adj1" fmla="val 29727"/>
            <a:gd name="adj2" fmla="val 0"/>
          </a:avLst>
        </a:prstGeom>
      </dgm:spPr>
    </dgm:pt>
    <dgm:pt modelId="{397465B5-A90B-4991-AB7E-E7807A8B729B}" type="pres">
      <dgm:prSet presAssocID="{2009FEB7-7BDC-4A07-8559-2672CD42D4E4}" presName="iconRect" presStyleLbl="node1" presStyleIdx="7" presStyleCnt="10"/>
      <dgm:spPr/>
    </dgm:pt>
    <dgm:pt modelId="{EFB6873F-45F3-4365-8422-CF4F9D2C34C0}" type="pres">
      <dgm:prSet presAssocID="{2009FEB7-7BDC-4A07-8559-2672CD42D4E4}" presName="spaceRect" presStyleCnt="0"/>
      <dgm:spPr/>
    </dgm:pt>
    <dgm:pt modelId="{8CD2AECE-8687-4F99-AD49-D6CBA9FEF8E5}" type="pres">
      <dgm:prSet presAssocID="{2009FEB7-7BDC-4A07-8559-2672CD42D4E4}" presName="textRect" presStyleLbl="revTx" presStyleIdx="7" presStyleCnt="10">
        <dgm:presLayoutVars>
          <dgm:chMax val="1"/>
          <dgm:chPref val="1"/>
        </dgm:presLayoutVars>
      </dgm:prSet>
      <dgm:spPr/>
    </dgm:pt>
    <dgm:pt modelId="{2021C492-DCF5-4FD3-AD68-747909486A6B}" type="pres">
      <dgm:prSet presAssocID="{7D5C5EE6-6E39-4333-BF92-DB4FAF1BEB85}" presName="sibTrans" presStyleCnt="0"/>
      <dgm:spPr/>
    </dgm:pt>
    <dgm:pt modelId="{3EB4DCE6-FEE4-4C3E-A03E-A46DFEF1E4AB}" type="pres">
      <dgm:prSet presAssocID="{1E795CC0-8B93-41BE-815F-6DEDD697742B}" presName="compNode" presStyleCnt="0"/>
      <dgm:spPr/>
    </dgm:pt>
    <dgm:pt modelId="{90EB8BB1-2B70-447E-B136-ACA85EFBD435}" type="pres">
      <dgm:prSet presAssocID="{1E795CC0-8B93-41BE-815F-6DEDD697742B}" presName="iconBgRect" presStyleLbl="bgShp" presStyleIdx="8" presStyleCnt="10"/>
      <dgm:spPr>
        <a:prstGeom prst="round2DiagRect">
          <a:avLst>
            <a:gd name="adj1" fmla="val 29727"/>
            <a:gd name="adj2" fmla="val 0"/>
          </a:avLst>
        </a:prstGeom>
      </dgm:spPr>
    </dgm:pt>
    <dgm:pt modelId="{C04EB4C1-7E3E-4E59-BB97-CB39658E832D}" type="pres">
      <dgm:prSet presAssocID="{1E795CC0-8B93-41BE-815F-6DEDD697742B}" presName="iconRect" presStyleLbl="node1" presStyleIdx="8" presStyleCnt="10"/>
      <dgm:spPr/>
    </dgm:pt>
    <dgm:pt modelId="{F1CD65FE-669A-48BE-856E-D28B6BF69732}" type="pres">
      <dgm:prSet presAssocID="{1E795CC0-8B93-41BE-815F-6DEDD697742B}" presName="spaceRect" presStyleCnt="0"/>
      <dgm:spPr/>
    </dgm:pt>
    <dgm:pt modelId="{6AE4A7FA-3C82-4D0D-BC44-F8AF57812536}" type="pres">
      <dgm:prSet presAssocID="{1E795CC0-8B93-41BE-815F-6DEDD697742B}" presName="textRect" presStyleLbl="revTx" presStyleIdx="8" presStyleCnt="10">
        <dgm:presLayoutVars>
          <dgm:chMax val="1"/>
          <dgm:chPref val="1"/>
        </dgm:presLayoutVars>
      </dgm:prSet>
      <dgm:spPr/>
    </dgm:pt>
    <dgm:pt modelId="{6DFB9058-5897-477D-9A4E-6F8BA51ADBC1}" type="pres">
      <dgm:prSet presAssocID="{14C0146E-ADAF-41FF-AD64-2F72BE74DDCC}" presName="sibTrans" presStyleCnt="0"/>
      <dgm:spPr/>
    </dgm:pt>
    <dgm:pt modelId="{E82ACE79-0B6D-4A0E-A6D2-21F6C2F76212}" type="pres">
      <dgm:prSet presAssocID="{213E8F64-3B94-4402-8951-5BDE7649528E}" presName="compNode" presStyleCnt="0"/>
      <dgm:spPr/>
    </dgm:pt>
    <dgm:pt modelId="{A0578C1C-CA67-4AA9-B6D6-744A8AE358A0}" type="pres">
      <dgm:prSet presAssocID="{213E8F64-3B94-4402-8951-5BDE7649528E}" presName="iconBgRect" presStyleLbl="bgShp" presStyleIdx="9" presStyleCnt="10"/>
      <dgm:spPr>
        <a:prstGeom prst="round2DiagRect">
          <a:avLst>
            <a:gd name="adj1" fmla="val 29727"/>
            <a:gd name="adj2" fmla="val 0"/>
          </a:avLst>
        </a:prstGeom>
      </dgm:spPr>
    </dgm:pt>
    <dgm:pt modelId="{40FFBB1B-3FA7-4C82-A8B6-BAD71C331418}" type="pres">
      <dgm:prSet presAssocID="{213E8F64-3B94-4402-8951-5BDE7649528E}" presName="iconRect" presStyleLbl="node1" presStyleIdx="9" presStyleCnt="10"/>
      <dgm:spPr/>
    </dgm:pt>
    <dgm:pt modelId="{AE9EB402-4408-4509-8D62-0DF47C9B820E}" type="pres">
      <dgm:prSet presAssocID="{213E8F64-3B94-4402-8951-5BDE7649528E}" presName="spaceRect" presStyleCnt="0"/>
      <dgm:spPr/>
    </dgm:pt>
    <dgm:pt modelId="{E01CEB03-21D8-4356-A43F-EFA619EC76CD}" type="pres">
      <dgm:prSet presAssocID="{213E8F64-3B94-4402-8951-5BDE7649528E}" presName="textRect" presStyleLbl="revTx" presStyleIdx="9" presStyleCnt="10">
        <dgm:presLayoutVars>
          <dgm:chMax val="1"/>
          <dgm:chPref val="1"/>
        </dgm:presLayoutVars>
      </dgm:prSet>
      <dgm:spPr/>
    </dgm:pt>
  </dgm:ptLst>
  <dgm:cxnLst>
    <dgm:cxn modelId="{7A7D090E-6FAD-443F-9A5C-9158D7DB9D3B}" type="presOf" srcId="{1E795CC0-8B93-41BE-815F-6DEDD697742B}" destId="{6AE4A7FA-3C82-4D0D-BC44-F8AF57812536}" srcOrd="0" destOrd="0" presId="urn:microsoft.com/office/officeart/2018/5/layout/IconLeafLabelList"/>
    <dgm:cxn modelId="{8F7C0F18-D9A0-4A1C-9961-8032E134029F}" srcId="{AE29B548-A421-485A-A41D-9C44DD436BBE}" destId="{F4D4AC1C-3DB3-4B98-83BF-35F915F8DAEA}" srcOrd="3" destOrd="0" parTransId="{9541790A-FD10-47FC-AEA7-B2F1C05D196F}" sibTransId="{E45B5737-13E0-4BAC-A1F8-ABDD584A5541}"/>
    <dgm:cxn modelId="{36531419-C114-402C-9CD5-E38AA6444493}" srcId="{AE29B548-A421-485A-A41D-9C44DD436BBE}" destId="{1E795CC0-8B93-41BE-815F-6DEDD697742B}" srcOrd="8" destOrd="0" parTransId="{8F7208E6-D966-482D-B9DC-16D3F0B6DE05}" sibTransId="{14C0146E-ADAF-41FF-AD64-2F72BE74DDCC}"/>
    <dgm:cxn modelId="{A2BD0530-6D0C-43B5-8A5F-3D9070A340BC}" type="presOf" srcId="{213E8F64-3B94-4402-8951-5BDE7649528E}" destId="{E01CEB03-21D8-4356-A43F-EFA619EC76CD}" srcOrd="0" destOrd="0" presId="urn:microsoft.com/office/officeart/2018/5/layout/IconLeafLabelList"/>
    <dgm:cxn modelId="{97378E37-4B63-4352-99D3-437CAB2835D1}" type="presOf" srcId="{19156304-08D3-412E-98CF-A0F89B329150}" destId="{1F6DF602-2719-41D5-B523-2F19E236D49B}" srcOrd="0" destOrd="0" presId="urn:microsoft.com/office/officeart/2018/5/layout/IconLeafLabelList"/>
    <dgm:cxn modelId="{CDB65C3F-BF2B-48EE-8E01-7C091CDA0CC8}" type="presOf" srcId="{D2AB7711-8737-4359-ABC0-2678D16A1330}" destId="{1AA9E5A0-83A1-4E6B-AC48-99C1DC6148CE}" srcOrd="0" destOrd="0" presId="urn:microsoft.com/office/officeart/2018/5/layout/IconLeafLabelList"/>
    <dgm:cxn modelId="{B0BD2468-1A97-4D9B-B3AB-B7D924BC32AA}" srcId="{AE29B548-A421-485A-A41D-9C44DD436BBE}" destId="{D2AB7711-8737-4359-ABC0-2678D16A1330}" srcOrd="1" destOrd="0" parTransId="{A81586DB-A59D-4CC1-8A22-C102A7004C42}" sibTransId="{4442EEB1-1A40-4489-B09C-CC23D7EB29FA}"/>
    <dgm:cxn modelId="{2A119C4E-374B-4991-825C-A4B31700C615}" srcId="{AE29B548-A421-485A-A41D-9C44DD436BBE}" destId="{2009FEB7-7BDC-4A07-8559-2672CD42D4E4}" srcOrd="7" destOrd="0" parTransId="{168194C2-A9D8-4476-AA73-E3A742B4C5A3}" sibTransId="{7D5C5EE6-6E39-4333-BF92-DB4FAF1BEB85}"/>
    <dgm:cxn modelId="{D8880F74-7308-4022-A8EB-B0F952425D2F}" type="presOf" srcId="{1ADED520-613E-4432-AFB4-3AEF8A6A15CF}" destId="{CB2BCF52-31A2-483D-B29B-D353DB93F7D6}" srcOrd="0" destOrd="0" presId="urn:microsoft.com/office/officeart/2018/5/layout/IconLeafLabelList"/>
    <dgm:cxn modelId="{724B7655-6BC4-4F45-B870-D182D67A46AF}" srcId="{AE29B548-A421-485A-A41D-9C44DD436BBE}" destId="{CDDA7101-51F0-4220-86DE-6EF7B7BFBF20}" srcOrd="0" destOrd="0" parTransId="{FAC4527E-82E2-48EC-9791-27C45155AEC2}" sibTransId="{CBBFDF01-1F60-45E8-9327-AE73E27B3A27}"/>
    <dgm:cxn modelId="{44DE3E81-B734-4479-A301-98850043575B}" type="presOf" srcId="{FEAF84AD-5C36-472A-84FF-DC0EC20A45E9}" destId="{C968CF60-986F-49E9-80C9-2C3D06FCCA0F}" srcOrd="0" destOrd="0" presId="urn:microsoft.com/office/officeart/2018/5/layout/IconLeafLabelList"/>
    <dgm:cxn modelId="{388C2D96-CE65-4CB8-A01E-521EB3A96D8C}" type="presOf" srcId="{F4D4AC1C-3DB3-4B98-83BF-35F915F8DAEA}" destId="{03C64727-AD24-4B90-8D41-183779F68D9B}" srcOrd="0" destOrd="0" presId="urn:microsoft.com/office/officeart/2018/5/layout/IconLeafLabelList"/>
    <dgm:cxn modelId="{A07A7799-9F62-4452-A6F0-1A564193B79E}" type="presOf" srcId="{8440151A-9D7C-40A7-B4B8-8A9B859CD841}" destId="{CB42BCAA-8389-4D39-B6B2-D1BD22B2A902}" srcOrd="0" destOrd="0" presId="urn:microsoft.com/office/officeart/2018/5/layout/IconLeafLabelList"/>
    <dgm:cxn modelId="{B2B806A2-FDA1-4B4A-994F-1771C1216D60}" type="presOf" srcId="{CDDA7101-51F0-4220-86DE-6EF7B7BFBF20}" destId="{D4728D00-C6C9-44F9-9A49-5DDB286B75B9}" srcOrd="0" destOrd="0" presId="urn:microsoft.com/office/officeart/2018/5/layout/IconLeafLabelList"/>
    <dgm:cxn modelId="{4C1C49A8-106A-4227-8C7A-4280819CC301}" srcId="{AE29B548-A421-485A-A41D-9C44DD436BBE}" destId="{8440151A-9D7C-40A7-B4B8-8A9B859CD841}" srcOrd="2" destOrd="0" parTransId="{B9E87A9B-6FE0-40F1-8D0B-56A7AC873AA9}" sibTransId="{40EF591A-2C9A-48D7-8EA1-71C7148504AD}"/>
    <dgm:cxn modelId="{82B32DC4-7E13-4E9C-B259-47FF8FC61ADA}" type="presOf" srcId="{2009FEB7-7BDC-4A07-8559-2672CD42D4E4}" destId="{8CD2AECE-8687-4F99-AD49-D6CBA9FEF8E5}" srcOrd="0" destOrd="0" presId="urn:microsoft.com/office/officeart/2018/5/layout/IconLeafLabelList"/>
    <dgm:cxn modelId="{E4E524DE-98A0-4B9A-AADB-2D1C100E486F}" srcId="{AE29B548-A421-485A-A41D-9C44DD436BBE}" destId="{19156304-08D3-412E-98CF-A0F89B329150}" srcOrd="4" destOrd="0" parTransId="{E85BDC34-3C5F-4B6A-A632-D9EBD9DF9616}" sibTransId="{D6A272CE-EBE0-4F7E-9E57-CD99F09A4EA3}"/>
    <dgm:cxn modelId="{AD6A38DF-5535-4AAE-953B-38A06634BB78}" srcId="{AE29B548-A421-485A-A41D-9C44DD436BBE}" destId="{213E8F64-3B94-4402-8951-5BDE7649528E}" srcOrd="9" destOrd="0" parTransId="{3B448C08-4033-4651-88AE-32A71C483CEF}" sibTransId="{A6ADB82C-2BF1-43D2-BAEA-6276B4BA5BC3}"/>
    <dgm:cxn modelId="{7591BAEB-6530-4CB7-86F0-C220FE9832C8}" srcId="{AE29B548-A421-485A-A41D-9C44DD436BBE}" destId="{FEAF84AD-5C36-472A-84FF-DC0EC20A45E9}" srcOrd="6" destOrd="0" parTransId="{BADCD509-537D-4650-B4E6-4EA91E478661}" sibTransId="{A1D95DCD-62B4-4F43-BD56-09E4A569217E}"/>
    <dgm:cxn modelId="{57EAC6F3-3FB0-4928-A79B-4C673C77D888}" srcId="{AE29B548-A421-485A-A41D-9C44DD436BBE}" destId="{1ADED520-613E-4432-AFB4-3AEF8A6A15CF}" srcOrd="5" destOrd="0" parTransId="{7C752CE2-21D4-423B-AA88-FDF4C90C30DF}" sibTransId="{1D05D919-C21A-4E5E-8544-09D57293845C}"/>
    <dgm:cxn modelId="{7CCEAAFA-1EFE-43F7-BEF9-A456F7DB21F1}" type="presOf" srcId="{AE29B548-A421-485A-A41D-9C44DD436BBE}" destId="{C8BD0C9E-9AFA-4FD3-B570-6A2713526632}" srcOrd="0" destOrd="0" presId="urn:microsoft.com/office/officeart/2018/5/layout/IconLeafLabelList"/>
    <dgm:cxn modelId="{0491D798-F2F4-4BAC-90AE-D0B7DA616B8B}" type="presParOf" srcId="{C8BD0C9E-9AFA-4FD3-B570-6A2713526632}" destId="{1FECEB71-ED0A-404F-BFD5-1AC82BBE0E82}" srcOrd="0" destOrd="0" presId="urn:microsoft.com/office/officeart/2018/5/layout/IconLeafLabelList"/>
    <dgm:cxn modelId="{8C9F7B70-F7AC-4F62-A561-115CEA59C3BF}" type="presParOf" srcId="{1FECEB71-ED0A-404F-BFD5-1AC82BBE0E82}" destId="{1A4C18F2-BF11-4601-AAE1-9312541944F6}" srcOrd="0" destOrd="0" presId="urn:microsoft.com/office/officeart/2018/5/layout/IconLeafLabelList"/>
    <dgm:cxn modelId="{818A0E2B-8AB3-43F1-8369-43CCACA3928E}" type="presParOf" srcId="{1FECEB71-ED0A-404F-BFD5-1AC82BBE0E82}" destId="{D2E1F173-784A-4331-B2F0-C3ECBF82966B}" srcOrd="1" destOrd="0" presId="urn:microsoft.com/office/officeart/2018/5/layout/IconLeafLabelList"/>
    <dgm:cxn modelId="{68CF8A35-BACB-4C91-BC90-649A2AE0E179}" type="presParOf" srcId="{1FECEB71-ED0A-404F-BFD5-1AC82BBE0E82}" destId="{765CBCAC-E9A1-4A53-B7C4-9133AE0C7A68}" srcOrd="2" destOrd="0" presId="urn:microsoft.com/office/officeart/2018/5/layout/IconLeafLabelList"/>
    <dgm:cxn modelId="{5D9E9415-345D-44B6-B442-313239E9C368}" type="presParOf" srcId="{1FECEB71-ED0A-404F-BFD5-1AC82BBE0E82}" destId="{D4728D00-C6C9-44F9-9A49-5DDB286B75B9}" srcOrd="3" destOrd="0" presId="urn:microsoft.com/office/officeart/2018/5/layout/IconLeafLabelList"/>
    <dgm:cxn modelId="{637E1921-8D72-4EDB-91E3-6DE1D9D84CDC}" type="presParOf" srcId="{C8BD0C9E-9AFA-4FD3-B570-6A2713526632}" destId="{555929B7-470B-46F3-9C8A-2AA511788A75}" srcOrd="1" destOrd="0" presId="urn:microsoft.com/office/officeart/2018/5/layout/IconLeafLabelList"/>
    <dgm:cxn modelId="{5CBC8EAD-024C-4148-9435-D6CE94A9EE66}" type="presParOf" srcId="{C8BD0C9E-9AFA-4FD3-B570-6A2713526632}" destId="{58194DB3-8609-4393-9E9F-7ACAD50C9581}" srcOrd="2" destOrd="0" presId="urn:microsoft.com/office/officeart/2018/5/layout/IconLeafLabelList"/>
    <dgm:cxn modelId="{05C85DCF-F93E-484B-A09F-954E74CB4464}" type="presParOf" srcId="{58194DB3-8609-4393-9E9F-7ACAD50C9581}" destId="{AE3405F6-3063-4FE8-AF9E-9FC60B766C24}" srcOrd="0" destOrd="0" presId="urn:microsoft.com/office/officeart/2018/5/layout/IconLeafLabelList"/>
    <dgm:cxn modelId="{BC416B44-666F-4463-A187-4B87CE3A246A}" type="presParOf" srcId="{58194DB3-8609-4393-9E9F-7ACAD50C9581}" destId="{FF35C20D-46C6-4C5B-AE25-B56013158B4D}" srcOrd="1" destOrd="0" presId="urn:microsoft.com/office/officeart/2018/5/layout/IconLeafLabelList"/>
    <dgm:cxn modelId="{6ED363DD-27C7-4E37-BF08-13FFC2FB8022}" type="presParOf" srcId="{58194DB3-8609-4393-9E9F-7ACAD50C9581}" destId="{5530D411-0661-4045-A54D-421BA3451E4E}" srcOrd="2" destOrd="0" presId="urn:microsoft.com/office/officeart/2018/5/layout/IconLeafLabelList"/>
    <dgm:cxn modelId="{C465F5A9-0F25-4C74-859B-A1837AD5781C}" type="presParOf" srcId="{58194DB3-8609-4393-9E9F-7ACAD50C9581}" destId="{1AA9E5A0-83A1-4E6B-AC48-99C1DC6148CE}" srcOrd="3" destOrd="0" presId="urn:microsoft.com/office/officeart/2018/5/layout/IconLeafLabelList"/>
    <dgm:cxn modelId="{0613142B-84E7-4444-A97E-F932EA945631}" type="presParOf" srcId="{C8BD0C9E-9AFA-4FD3-B570-6A2713526632}" destId="{379FFB07-F16B-457B-BFC8-3D1C8A0A424F}" srcOrd="3" destOrd="0" presId="urn:microsoft.com/office/officeart/2018/5/layout/IconLeafLabelList"/>
    <dgm:cxn modelId="{57116920-BBFD-4A08-A40C-B4B7B9645E31}" type="presParOf" srcId="{C8BD0C9E-9AFA-4FD3-B570-6A2713526632}" destId="{7AA5975F-1136-4F91-B848-2444C1DF1C79}" srcOrd="4" destOrd="0" presId="urn:microsoft.com/office/officeart/2018/5/layout/IconLeafLabelList"/>
    <dgm:cxn modelId="{711054CE-D64A-4391-9E38-9EE2841163DC}" type="presParOf" srcId="{7AA5975F-1136-4F91-B848-2444C1DF1C79}" destId="{A5B196AE-E982-4DF7-8C7C-85A4889A1AA4}" srcOrd="0" destOrd="0" presId="urn:microsoft.com/office/officeart/2018/5/layout/IconLeafLabelList"/>
    <dgm:cxn modelId="{9CEC28F0-6DF6-4BC8-BF32-0A815CCB2874}" type="presParOf" srcId="{7AA5975F-1136-4F91-B848-2444C1DF1C79}" destId="{E6805540-F867-4B67-A187-08FAAB945294}" srcOrd="1" destOrd="0" presId="urn:microsoft.com/office/officeart/2018/5/layout/IconLeafLabelList"/>
    <dgm:cxn modelId="{D1DDBF58-F927-468C-87EE-29114F204867}" type="presParOf" srcId="{7AA5975F-1136-4F91-B848-2444C1DF1C79}" destId="{73332CD8-BFA8-4F67-B268-112F7CAB597E}" srcOrd="2" destOrd="0" presId="urn:microsoft.com/office/officeart/2018/5/layout/IconLeafLabelList"/>
    <dgm:cxn modelId="{30248C5F-F593-42DA-8D80-AD6B3C3B2BB2}" type="presParOf" srcId="{7AA5975F-1136-4F91-B848-2444C1DF1C79}" destId="{CB42BCAA-8389-4D39-B6B2-D1BD22B2A902}" srcOrd="3" destOrd="0" presId="urn:microsoft.com/office/officeart/2018/5/layout/IconLeafLabelList"/>
    <dgm:cxn modelId="{CFB8833D-1937-4D04-A025-26E57DDF5B57}" type="presParOf" srcId="{C8BD0C9E-9AFA-4FD3-B570-6A2713526632}" destId="{6A9D6954-65AC-4E8B-8504-F2F0ECB1CE3C}" srcOrd="5" destOrd="0" presId="urn:microsoft.com/office/officeart/2018/5/layout/IconLeafLabelList"/>
    <dgm:cxn modelId="{368AAF39-39CF-433F-94BA-FA4D19E707C1}" type="presParOf" srcId="{C8BD0C9E-9AFA-4FD3-B570-6A2713526632}" destId="{A3E3EFD4-5F4C-443B-9C21-A2F8820C011C}" srcOrd="6" destOrd="0" presId="urn:microsoft.com/office/officeart/2018/5/layout/IconLeafLabelList"/>
    <dgm:cxn modelId="{B0FDB3DA-04FB-43C7-8D39-8DF59D207E02}" type="presParOf" srcId="{A3E3EFD4-5F4C-443B-9C21-A2F8820C011C}" destId="{72A595F4-DACD-4C35-806B-E893A8BE8B5C}" srcOrd="0" destOrd="0" presId="urn:microsoft.com/office/officeart/2018/5/layout/IconLeafLabelList"/>
    <dgm:cxn modelId="{46316345-76C8-4605-9365-61D3621BB027}" type="presParOf" srcId="{A3E3EFD4-5F4C-443B-9C21-A2F8820C011C}" destId="{F96C2FF7-4DC9-45A0-A4AC-16E788C7547F}" srcOrd="1" destOrd="0" presId="urn:microsoft.com/office/officeart/2018/5/layout/IconLeafLabelList"/>
    <dgm:cxn modelId="{3D730B89-7599-4431-BA71-4693880EA798}" type="presParOf" srcId="{A3E3EFD4-5F4C-443B-9C21-A2F8820C011C}" destId="{14EC210F-AA63-4849-B0D0-9AE3AF33ADEC}" srcOrd="2" destOrd="0" presId="urn:microsoft.com/office/officeart/2018/5/layout/IconLeafLabelList"/>
    <dgm:cxn modelId="{1490FC5C-85BD-4430-B0C9-CF55CFCF10FB}" type="presParOf" srcId="{A3E3EFD4-5F4C-443B-9C21-A2F8820C011C}" destId="{03C64727-AD24-4B90-8D41-183779F68D9B}" srcOrd="3" destOrd="0" presId="urn:microsoft.com/office/officeart/2018/5/layout/IconLeafLabelList"/>
    <dgm:cxn modelId="{90BFBCFF-7E81-4D30-8C5C-FAB6E486E995}" type="presParOf" srcId="{C8BD0C9E-9AFA-4FD3-B570-6A2713526632}" destId="{64ED3143-DABB-4627-8B58-31441E5DC5B3}" srcOrd="7" destOrd="0" presId="urn:microsoft.com/office/officeart/2018/5/layout/IconLeafLabelList"/>
    <dgm:cxn modelId="{FF36E161-C806-420D-8286-8BC6515DAEE2}" type="presParOf" srcId="{C8BD0C9E-9AFA-4FD3-B570-6A2713526632}" destId="{3D7F0E56-B859-443B-93BE-3C1EFA1B27FB}" srcOrd="8" destOrd="0" presId="urn:microsoft.com/office/officeart/2018/5/layout/IconLeafLabelList"/>
    <dgm:cxn modelId="{D9FC6873-1743-4390-8864-87416BA30D4E}" type="presParOf" srcId="{3D7F0E56-B859-443B-93BE-3C1EFA1B27FB}" destId="{53EB098A-DD01-4CAC-9902-2BF7EF1548A5}" srcOrd="0" destOrd="0" presId="urn:microsoft.com/office/officeart/2018/5/layout/IconLeafLabelList"/>
    <dgm:cxn modelId="{704B6F4B-709A-4B6A-92BB-50F25A967391}" type="presParOf" srcId="{3D7F0E56-B859-443B-93BE-3C1EFA1B27FB}" destId="{006C9242-611E-432B-8F46-7C57BE60D87A}" srcOrd="1" destOrd="0" presId="urn:microsoft.com/office/officeart/2018/5/layout/IconLeafLabelList"/>
    <dgm:cxn modelId="{9538CAB6-AD20-4172-9C05-89478A78AA56}" type="presParOf" srcId="{3D7F0E56-B859-443B-93BE-3C1EFA1B27FB}" destId="{D4F7ACBE-2DCD-4621-9E5F-521E47215E7C}" srcOrd="2" destOrd="0" presId="urn:microsoft.com/office/officeart/2018/5/layout/IconLeafLabelList"/>
    <dgm:cxn modelId="{C8AFB46E-CFF2-450B-AAD5-E171298F6B51}" type="presParOf" srcId="{3D7F0E56-B859-443B-93BE-3C1EFA1B27FB}" destId="{1F6DF602-2719-41D5-B523-2F19E236D49B}" srcOrd="3" destOrd="0" presId="urn:microsoft.com/office/officeart/2018/5/layout/IconLeafLabelList"/>
    <dgm:cxn modelId="{B8D06745-9099-4908-864C-1BD374ABE07D}" type="presParOf" srcId="{C8BD0C9E-9AFA-4FD3-B570-6A2713526632}" destId="{D3B325F3-F5B9-42EF-AE2B-AB366D3AD5F3}" srcOrd="9" destOrd="0" presId="urn:microsoft.com/office/officeart/2018/5/layout/IconLeafLabelList"/>
    <dgm:cxn modelId="{F5C6B461-1E6C-49D2-9A33-7A2651ECF6AD}" type="presParOf" srcId="{C8BD0C9E-9AFA-4FD3-B570-6A2713526632}" destId="{35AC9EC7-C461-497B-B397-92789A5E13E2}" srcOrd="10" destOrd="0" presId="urn:microsoft.com/office/officeart/2018/5/layout/IconLeafLabelList"/>
    <dgm:cxn modelId="{01E65124-77CD-451A-86D1-7B7A7F5C4022}" type="presParOf" srcId="{35AC9EC7-C461-497B-B397-92789A5E13E2}" destId="{62143D0B-489A-4DB6-8B66-0A9745894F48}" srcOrd="0" destOrd="0" presId="urn:microsoft.com/office/officeart/2018/5/layout/IconLeafLabelList"/>
    <dgm:cxn modelId="{B1E82D1A-398F-4C38-94CD-C0866E449F9D}" type="presParOf" srcId="{35AC9EC7-C461-497B-B397-92789A5E13E2}" destId="{F5A8396C-B2BF-42F0-8337-C1CA7BF04C92}" srcOrd="1" destOrd="0" presId="urn:microsoft.com/office/officeart/2018/5/layout/IconLeafLabelList"/>
    <dgm:cxn modelId="{E6E0EE01-1C10-4E2D-B60F-4F27F1D4F9B8}" type="presParOf" srcId="{35AC9EC7-C461-497B-B397-92789A5E13E2}" destId="{6880BD89-439E-4BCF-9330-9769715C74C4}" srcOrd="2" destOrd="0" presId="urn:microsoft.com/office/officeart/2018/5/layout/IconLeafLabelList"/>
    <dgm:cxn modelId="{EC1B130C-117E-48E5-BABC-1F451ED89E1C}" type="presParOf" srcId="{35AC9EC7-C461-497B-B397-92789A5E13E2}" destId="{CB2BCF52-31A2-483D-B29B-D353DB93F7D6}" srcOrd="3" destOrd="0" presId="urn:microsoft.com/office/officeart/2018/5/layout/IconLeafLabelList"/>
    <dgm:cxn modelId="{3EA2D0F4-D083-46F2-8D70-871DF902EC37}" type="presParOf" srcId="{C8BD0C9E-9AFA-4FD3-B570-6A2713526632}" destId="{BD6C5785-8AD2-4D09-9543-63D6362F33DC}" srcOrd="11" destOrd="0" presId="urn:microsoft.com/office/officeart/2018/5/layout/IconLeafLabelList"/>
    <dgm:cxn modelId="{5C5358E6-B041-49AF-96D2-845CCD9E5084}" type="presParOf" srcId="{C8BD0C9E-9AFA-4FD3-B570-6A2713526632}" destId="{D946D0CC-BD58-4760-B96E-724895174E97}" srcOrd="12" destOrd="0" presId="urn:microsoft.com/office/officeart/2018/5/layout/IconLeafLabelList"/>
    <dgm:cxn modelId="{E67545C1-0867-4292-AAE4-ECD55C1D375D}" type="presParOf" srcId="{D946D0CC-BD58-4760-B96E-724895174E97}" destId="{22575BA7-1A08-470A-A115-B753E1EF7DA3}" srcOrd="0" destOrd="0" presId="urn:microsoft.com/office/officeart/2018/5/layout/IconLeafLabelList"/>
    <dgm:cxn modelId="{9934BA93-CBCC-4A4A-B50C-45A7A807F49E}" type="presParOf" srcId="{D946D0CC-BD58-4760-B96E-724895174E97}" destId="{4F48F2CE-CDB9-4FA7-82AA-F5048A298DA3}" srcOrd="1" destOrd="0" presId="urn:microsoft.com/office/officeart/2018/5/layout/IconLeafLabelList"/>
    <dgm:cxn modelId="{D91A8DB3-EF18-477F-90CC-A4FD0EDADED0}" type="presParOf" srcId="{D946D0CC-BD58-4760-B96E-724895174E97}" destId="{CF497724-B8BF-460D-9C5F-62CE7B4D9262}" srcOrd="2" destOrd="0" presId="urn:microsoft.com/office/officeart/2018/5/layout/IconLeafLabelList"/>
    <dgm:cxn modelId="{84E3BF0C-224A-40C0-BF73-7EFDC1760263}" type="presParOf" srcId="{D946D0CC-BD58-4760-B96E-724895174E97}" destId="{C968CF60-986F-49E9-80C9-2C3D06FCCA0F}" srcOrd="3" destOrd="0" presId="urn:microsoft.com/office/officeart/2018/5/layout/IconLeafLabelList"/>
    <dgm:cxn modelId="{68CDC7F1-6421-4A93-AB2B-CF90EBE7DB12}" type="presParOf" srcId="{C8BD0C9E-9AFA-4FD3-B570-6A2713526632}" destId="{A4BCD73C-8C44-4FEB-B7B1-E7F0960B83FC}" srcOrd="13" destOrd="0" presId="urn:microsoft.com/office/officeart/2018/5/layout/IconLeafLabelList"/>
    <dgm:cxn modelId="{A685DB9D-85C5-4AE6-A6E1-6526F5F53D92}" type="presParOf" srcId="{C8BD0C9E-9AFA-4FD3-B570-6A2713526632}" destId="{864AB3EB-43AF-4638-A227-1AF75D06F718}" srcOrd="14" destOrd="0" presId="urn:microsoft.com/office/officeart/2018/5/layout/IconLeafLabelList"/>
    <dgm:cxn modelId="{436C94FF-FBB2-4B88-BC98-F36602FB2083}" type="presParOf" srcId="{864AB3EB-43AF-4638-A227-1AF75D06F718}" destId="{3CB8B099-14C0-4DBE-827F-6EF6F94C5A62}" srcOrd="0" destOrd="0" presId="urn:microsoft.com/office/officeart/2018/5/layout/IconLeafLabelList"/>
    <dgm:cxn modelId="{1E0DD9B0-8B5B-4017-9ECA-AB85C976130B}" type="presParOf" srcId="{864AB3EB-43AF-4638-A227-1AF75D06F718}" destId="{397465B5-A90B-4991-AB7E-E7807A8B729B}" srcOrd="1" destOrd="0" presId="urn:microsoft.com/office/officeart/2018/5/layout/IconLeafLabelList"/>
    <dgm:cxn modelId="{5B38A946-6447-4FAA-85CC-342B345EA02A}" type="presParOf" srcId="{864AB3EB-43AF-4638-A227-1AF75D06F718}" destId="{EFB6873F-45F3-4365-8422-CF4F9D2C34C0}" srcOrd="2" destOrd="0" presId="urn:microsoft.com/office/officeart/2018/5/layout/IconLeafLabelList"/>
    <dgm:cxn modelId="{44D7AAB0-A874-4CB7-8D42-B63330843357}" type="presParOf" srcId="{864AB3EB-43AF-4638-A227-1AF75D06F718}" destId="{8CD2AECE-8687-4F99-AD49-D6CBA9FEF8E5}" srcOrd="3" destOrd="0" presId="urn:microsoft.com/office/officeart/2018/5/layout/IconLeafLabelList"/>
    <dgm:cxn modelId="{0EB84CD2-885A-48D3-B502-25BDCB791405}" type="presParOf" srcId="{C8BD0C9E-9AFA-4FD3-B570-6A2713526632}" destId="{2021C492-DCF5-4FD3-AD68-747909486A6B}" srcOrd="15" destOrd="0" presId="urn:microsoft.com/office/officeart/2018/5/layout/IconLeafLabelList"/>
    <dgm:cxn modelId="{79275AF7-7AE5-416B-8F14-8D5F13E15939}" type="presParOf" srcId="{C8BD0C9E-9AFA-4FD3-B570-6A2713526632}" destId="{3EB4DCE6-FEE4-4C3E-A03E-A46DFEF1E4AB}" srcOrd="16" destOrd="0" presId="urn:microsoft.com/office/officeart/2018/5/layout/IconLeafLabelList"/>
    <dgm:cxn modelId="{9DE4D28A-115F-4BC3-9E4E-329070A57E4B}" type="presParOf" srcId="{3EB4DCE6-FEE4-4C3E-A03E-A46DFEF1E4AB}" destId="{90EB8BB1-2B70-447E-B136-ACA85EFBD435}" srcOrd="0" destOrd="0" presId="urn:microsoft.com/office/officeart/2018/5/layout/IconLeafLabelList"/>
    <dgm:cxn modelId="{D2D623F7-9998-4284-8154-E4594BE08BD7}" type="presParOf" srcId="{3EB4DCE6-FEE4-4C3E-A03E-A46DFEF1E4AB}" destId="{C04EB4C1-7E3E-4E59-BB97-CB39658E832D}" srcOrd="1" destOrd="0" presId="urn:microsoft.com/office/officeart/2018/5/layout/IconLeafLabelList"/>
    <dgm:cxn modelId="{B3ABFE0D-8D9C-45DD-A66B-E02CA94E241C}" type="presParOf" srcId="{3EB4DCE6-FEE4-4C3E-A03E-A46DFEF1E4AB}" destId="{F1CD65FE-669A-48BE-856E-D28B6BF69732}" srcOrd="2" destOrd="0" presId="urn:microsoft.com/office/officeart/2018/5/layout/IconLeafLabelList"/>
    <dgm:cxn modelId="{7A9532E7-F319-4781-ABEF-5043545D6F10}" type="presParOf" srcId="{3EB4DCE6-FEE4-4C3E-A03E-A46DFEF1E4AB}" destId="{6AE4A7FA-3C82-4D0D-BC44-F8AF57812536}" srcOrd="3" destOrd="0" presId="urn:microsoft.com/office/officeart/2018/5/layout/IconLeafLabelList"/>
    <dgm:cxn modelId="{B03C45DF-709E-4CC1-89F7-590B387D5C06}" type="presParOf" srcId="{C8BD0C9E-9AFA-4FD3-B570-6A2713526632}" destId="{6DFB9058-5897-477D-9A4E-6F8BA51ADBC1}" srcOrd="17" destOrd="0" presId="urn:microsoft.com/office/officeart/2018/5/layout/IconLeafLabelList"/>
    <dgm:cxn modelId="{263B71F7-5934-4802-9519-B95461F68FDC}" type="presParOf" srcId="{C8BD0C9E-9AFA-4FD3-B570-6A2713526632}" destId="{E82ACE79-0B6D-4A0E-A6D2-21F6C2F76212}" srcOrd="18" destOrd="0" presId="urn:microsoft.com/office/officeart/2018/5/layout/IconLeafLabelList"/>
    <dgm:cxn modelId="{BF9EEA15-218F-4A49-84F1-259120245097}" type="presParOf" srcId="{E82ACE79-0B6D-4A0E-A6D2-21F6C2F76212}" destId="{A0578C1C-CA67-4AA9-B6D6-744A8AE358A0}" srcOrd="0" destOrd="0" presId="urn:microsoft.com/office/officeart/2018/5/layout/IconLeafLabelList"/>
    <dgm:cxn modelId="{C6F3E287-45F5-4F0C-8E0B-58B423E0B734}" type="presParOf" srcId="{E82ACE79-0B6D-4A0E-A6D2-21F6C2F76212}" destId="{40FFBB1B-3FA7-4C82-A8B6-BAD71C331418}" srcOrd="1" destOrd="0" presId="urn:microsoft.com/office/officeart/2018/5/layout/IconLeafLabelList"/>
    <dgm:cxn modelId="{BDB5EFA2-0B6A-4F1E-8ED4-FC94F1C96599}" type="presParOf" srcId="{E82ACE79-0B6D-4A0E-A6D2-21F6C2F76212}" destId="{AE9EB402-4408-4509-8D62-0DF47C9B820E}" srcOrd="2" destOrd="0" presId="urn:microsoft.com/office/officeart/2018/5/layout/IconLeafLabelList"/>
    <dgm:cxn modelId="{F757BA05-E5D8-475B-AFFC-B068F9227E54}" type="presParOf" srcId="{E82ACE79-0B6D-4A0E-A6D2-21F6C2F76212}" destId="{E01CEB03-21D8-4356-A43F-EFA619EC76CD}"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29B548-A421-485A-A41D-9C44DD436BBE}"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DDA7101-51F0-4220-86DE-6EF7B7BFBF20}">
      <dgm:prSet/>
      <dgm:spPr/>
      <dgm:t>
        <a:bodyPr/>
        <a:lstStyle/>
        <a:p>
          <a:pPr>
            <a:lnSpc>
              <a:spcPct val="100000"/>
            </a:lnSpc>
            <a:defRPr cap="all"/>
          </a:pPr>
          <a:r>
            <a:rPr lang="en-US" b="0" i="0" u="none" dirty="0"/>
            <a:t>Project to Product</a:t>
          </a:r>
          <a:endParaRPr lang="en-US" dirty="0"/>
        </a:p>
      </dgm:t>
    </dgm:pt>
    <dgm:pt modelId="{FAC4527E-82E2-48EC-9791-27C45155AEC2}" type="parTrans" cxnId="{724B7655-6BC4-4F45-B870-D182D67A46AF}">
      <dgm:prSet/>
      <dgm:spPr/>
      <dgm:t>
        <a:bodyPr/>
        <a:lstStyle/>
        <a:p>
          <a:endParaRPr lang="en-US"/>
        </a:p>
      </dgm:t>
    </dgm:pt>
    <dgm:pt modelId="{CBBFDF01-1F60-45E8-9327-AE73E27B3A27}" type="sibTrans" cxnId="{724B7655-6BC4-4F45-B870-D182D67A46AF}">
      <dgm:prSet/>
      <dgm:spPr/>
      <dgm:t>
        <a:bodyPr/>
        <a:lstStyle/>
        <a:p>
          <a:endParaRPr lang="en-US"/>
        </a:p>
      </dgm:t>
    </dgm:pt>
    <dgm:pt modelId="{824140F2-9E27-4015-949F-961A177801E8}">
      <dgm:prSet/>
      <dgm:spPr/>
      <dgm:t>
        <a:bodyPr/>
        <a:lstStyle/>
        <a:p>
          <a:pPr>
            <a:lnSpc>
              <a:spcPct val="100000"/>
            </a:lnSpc>
            <a:defRPr cap="all"/>
          </a:pPr>
          <a:r>
            <a:rPr lang="en-US" b="0" i="0" u="none" dirty="0"/>
            <a:t>Inspired</a:t>
          </a:r>
          <a:endParaRPr lang="en-US" dirty="0"/>
        </a:p>
      </dgm:t>
    </dgm:pt>
    <dgm:pt modelId="{8CAE4DF7-D461-4FD4-B6D1-8B62147BB82B}" type="parTrans" cxnId="{D37A52BC-43EC-4E5B-ACA3-CB6DDF42DF32}">
      <dgm:prSet/>
      <dgm:spPr/>
      <dgm:t>
        <a:bodyPr/>
        <a:lstStyle/>
        <a:p>
          <a:endParaRPr lang="en-US"/>
        </a:p>
      </dgm:t>
    </dgm:pt>
    <dgm:pt modelId="{6CEFA4D4-ACD5-4800-83B9-CFB786430488}" type="sibTrans" cxnId="{D37A52BC-43EC-4E5B-ACA3-CB6DDF42DF32}">
      <dgm:prSet/>
      <dgm:spPr/>
      <dgm:t>
        <a:bodyPr/>
        <a:lstStyle/>
        <a:p>
          <a:endParaRPr lang="en-US"/>
        </a:p>
      </dgm:t>
    </dgm:pt>
    <dgm:pt modelId="{4F820E0C-2D8E-4A8E-B01A-640F921D4BC2}">
      <dgm:prSet/>
      <dgm:spPr/>
      <dgm:t>
        <a:bodyPr/>
        <a:lstStyle/>
        <a:p>
          <a:pPr>
            <a:lnSpc>
              <a:spcPct val="100000"/>
            </a:lnSpc>
            <a:defRPr cap="all"/>
          </a:pPr>
          <a:r>
            <a:rPr lang="en-US" b="0" i="0" u="none" dirty="0"/>
            <a:t>Unlocking the Customer Value Chain</a:t>
          </a:r>
          <a:endParaRPr lang="en-US" dirty="0"/>
        </a:p>
      </dgm:t>
    </dgm:pt>
    <dgm:pt modelId="{AEDAE1EB-9312-4FFD-B10F-6F28360F4F63}" type="sibTrans" cxnId="{4DDD75FA-1208-4D8D-AF1D-59428A069FC8}">
      <dgm:prSet/>
      <dgm:spPr/>
      <dgm:t>
        <a:bodyPr/>
        <a:lstStyle/>
        <a:p>
          <a:endParaRPr lang="en-US"/>
        </a:p>
      </dgm:t>
    </dgm:pt>
    <dgm:pt modelId="{EA193B33-753A-47E1-B3F7-0DD1EAB05B9D}" type="parTrans" cxnId="{4DDD75FA-1208-4D8D-AF1D-59428A069FC8}">
      <dgm:prSet/>
      <dgm:spPr/>
      <dgm:t>
        <a:bodyPr/>
        <a:lstStyle/>
        <a:p>
          <a:endParaRPr lang="en-US"/>
        </a:p>
      </dgm:t>
    </dgm:pt>
    <dgm:pt modelId="{C8BD0C9E-9AFA-4FD3-B570-6A2713526632}" type="pres">
      <dgm:prSet presAssocID="{AE29B548-A421-485A-A41D-9C44DD436BBE}" presName="root" presStyleCnt="0">
        <dgm:presLayoutVars>
          <dgm:dir/>
          <dgm:resizeHandles val="exact"/>
        </dgm:presLayoutVars>
      </dgm:prSet>
      <dgm:spPr/>
    </dgm:pt>
    <dgm:pt modelId="{1FECEB71-ED0A-404F-BFD5-1AC82BBE0E82}" type="pres">
      <dgm:prSet presAssocID="{CDDA7101-51F0-4220-86DE-6EF7B7BFBF20}" presName="compNode" presStyleCnt="0"/>
      <dgm:spPr/>
    </dgm:pt>
    <dgm:pt modelId="{1A4C18F2-BF11-4601-AAE1-9312541944F6}" type="pres">
      <dgm:prSet presAssocID="{CDDA7101-51F0-4220-86DE-6EF7B7BFBF20}" presName="iconBgRect" presStyleLbl="bgShp" presStyleIdx="0" presStyleCnt="3"/>
      <dgm:spPr>
        <a:prstGeom prst="round2DiagRect">
          <a:avLst>
            <a:gd name="adj1" fmla="val 29727"/>
            <a:gd name="adj2" fmla="val 0"/>
          </a:avLst>
        </a:prstGeom>
      </dgm:spPr>
    </dgm:pt>
    <dgm:pt modelId="{D2E1F173-784A-4331-B2F0-C3ECBF82966B}" type="pres">
      <dgm:prSet presAssocID="{CDDA7101-51F0-4220-86DE-6EF7B7BFBF2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
        </a:ext>
      </dgm:extLst>
    </dgm:pt>
    <dgm:pt modelId="{765CBCAC-E9A1-4A53-B7C4-9133AE0C7A68}" type="pres">
      <dgm:prSet presAssocID="{CDDA7101-51F0-4220-86DE-6EF7B7BFBF20}" presName="spaceRect" presStyleCnt="0"/>
      <dgm:spPr/>
    </dgm:pt>
    <dgm:pt modelId="{D4728D00-C6C9-44F9-9A49-5DDB286B75B9}" type="pres">
      <dgm:prSet presAssocID="{CDDA7101-51F0-4220-86DE-6EF7B7BFBF20}" presName="textRect" presStyleLbl="revTx" presStyleIdx="0" presStyleCnt="3">
        <dgm:presLayoutVars>
          <dgm:chMax val="1"/>
          <dgm:chPref val="1"/>
        </dgm:presLayoutVars>
      </dgm:prSet>
      <dgm:spPr/>
    </dgm:pt>
    <dgm:pt modelId="{555929B7-470B-46F3-9C8A-2AA511788A75}" type="pres">
      <dgm:prSet presAssocID="{CBBFDF01-1F60-45E8-9327-AE73E27B3A27}" presName="sibTrans" presStyleCnt="0"/>
      <dgm:spPr/>
    </dgm:pt>
    <dgm:pt modelId="{801ABB13-1B6B-4B29-9B1B-F610A088F871}" type="pres">
      <dgm:prSet presAssocID="{824140F2-9E27-4015-949F-961A177801E8}" presName="compNode" presStyleCnt="0"/>
      <dgm:spPr/>
    </dgm:pt>
    <dgm:pt modelId="{5910473A-AA2B-4856-AE08-913DD44489B1}" type="pres">
      <dgm:prSet presAssocID="{824140F2-9E27-4015-949F-961A177801E8}" presName="iconBgRect" presStyleLbl="bgShp" presStyleIdx="1" presStyleCnt="3"/>
      <dgm:spPr>
        <a:prstGeom prst="round2DiagRect">
          <a:avLst>
            <a:gd name="adj1" fmla="val 29727"/>
            <a:gd name="adj2" fmla="val 0"/>
          </a:avLst>
        </a:prstGeom>
      </dgm:spPr>
    </dgm:pt>
    <dgm:pt modelId="{902912F4-9031-409A-A726-8DC4E739F3F8}" type="pres">
      <dgm:prSet presAssocID="{824140F2-9E27-4015-949F-961A177801E8}" presName="iconRect" presStyleLbl="node1" presStyleIdx="1" presStyleCnt="3"/>
      <dgm:spPr/>
    </dgm:pt>
    <dgm:pt modelId="{27080671-5AEB-428E-B260-CEE10DC4A228}" type="pres">
      <dgm:prSet presAssocID="{824140F2-9E27-4015-949F-961A177801E8}" presName="spaceRect" presStyleCnt="0"/>
      <dgm:spPr/>
    </dgm:pt>
    <dgm:pt modelId="{BB276A4B-F4E6-40B8-A6A1-F9F02BA8B676}" type="pres">
      <dgm:prSet presAssocID="{824140F2-9E27-4015-949F-961A177801E8}" presName="textRect" presStyleLbl="revTx" presStyleIdx="1" presStyleCnt="3">
        <dgm:presLayoutVars>
          <dgm:chMax val="1"/>
          <dgm:chPref val="1"/>
        </dgm:presLayoutVars>
      </dgm:prSet>
      <dgm:spPr/>
    </dgm:pt>
    <dgm:pt modelId="{A7643073-518F-483D-BF1A-609EF78B2495}" type="pres">
      <dgm:prSet presAssocID="{6CEFA4D4-ACD5-4800-83B9-CFB786430488}" presName="sibTrans" presStyleCnt="0"/>
      <dgm:spPr/>
    </dgm:pt>
    <dgm:pt modelId="{038D3718-8597-4747-AF98-2B171FE4E274}" type="pres">
      <dgm:prSet presAssocID="{4F820E0C-2D8E-4A8E-B01A-640F921D4BC2}" presName="compNode" presStyleCnt="0"/>
      <dgm:spPr/>
    </dgm:pt>
    <dgm:pt modelId="{A8BD8920-F8C0-4D52-8BB2-50045F48461F}" type="pres">
      <dgm:prSet presAssocID="{4F820E0C-2D8E-4A8E-B01A-640F921D4BC2}" presName="iconBgRect" presStyleLbl="bgShp" presStyleIdx="2" presStyleCnt="3"/>
      <dgm:spPr>
        <a:prstGeom prst="round2DiagRect">
          <a:avLst>
            <a:gd name="adj1" fmla="val 29727"/>
            <a:gd name="adj2" fmla="val 0"/>
          </a:avLst>
        </a:prstGeom>
      </dgm:spPr>
    </dgm:pt>
    <dgm:pt modelId="{AA1DA36D-7C9E-4F00-BE53-BF3F7E70F006}" type="pres">
      <dgm:prSet presAssocID="{4F820E0C-2D8E-4A8E-B01A-640F921D4BC2}" presName="iconRect" presStyleLbl="node1" presStyleIdx="2" presStyleCnt="3"/>
      <dgm:spPr/>
    </dgm:pt>
    <dgm:pt modelId="{0F899524-1891-45EC-BD50-119D8D55105F}" type="pres">
      <dgm:prSet presAssocID="{4F820E0C-2D8E-4A8E-B01A-640F921D4BC2}" presName="spaceRect" presStyleCnt="0"/>
      <dgm:spPr/>
    </dgm:pt>
    <dgm:pt modelId="{81954B65-BAF6-404D-A08A-E7E02652043F}" type="pres">
      <dgm:prSet presAssocID="{4F820E0C-2D8E-4A8E-B01A-640F921D4BC2}" presName="textRect" presStyleLbl="revTx" presStyleIdx="2" presStyleCnt="3">
        <dgm:presLayoutVars>
          <dgm:chMax val="1"/>
          <dgm:chPref val="1"/>
        </dgm:presLayoutVars>
      </dgm:prSet>
      <dgm:spPr/>
    </dgm:pt>
  </dgm:ptLst>
  <dgm:cxnLst>
    <dgm:cxn modelId="{61199745-E4B0-44C6-9FE6-C0A1C39A3779}" type="presOf" srcId="{824140F2-9E27-4015-949F-961A177801E8}" destId="{BB276A4B-F4E6-40B8-A6A1-F9F02BA8B676}" srcOrd="0" destOrd="0" presId="urn:microsoft.com/office/officeart/2018/5/layout/IconLeafLabelList"/>
    <dgm:cxn modelId="{C19FAC6D-1659-42D1-9614-980CD7E9085E}" type="presOf" srcId="{4F820E0C-2D8E-4A8E-B01A-640F921D4BC2}" destId="{81954B65-BAF6-404D-A08A-E7E02652043F}" srcOrd="0" destOrd="0" presId="urn:microsoft.com/office/officeart/2018/5/layout/IconLeafLabelList"/>
    <dgm:cxn modelId="{724B7655-6BC4-4F45-B870-D182D67A46AF}" srcId="{AE29B548-A421-485A-A41D-9C44DD436BBE}" destId="{CDDA7101-51F0-4220-86DE-6EF7B7BFBF20}" srcOrd="0" destOrd="0" parTransId="{FAC4527E-82E2-48EC-9791-27C45155AEC2}" sibTransId="{CBBFDF01-1F60-45E8-9327-AE73E27B3A27}"/>
    <dgm:cxn modelId="{B2B806A2-FDA1-4B4A-994F-1771C1216D60}" type="presOf" srcId="{CDDA7101-51F0-4220-86DE-6EF7B7BFBF20}" destId="{D4728D00-C6C9-44F9-9A49-5DDB286B75B9}" srcOrd="0" destOrd="0" presId="urn:microsoft.com/office/officeart/2018/5/layout/IconLeafLabelList"/>
    <dgm:cxn modelId="{D37A52BC-43EC-4E5B-ACA3-CB6DDF42DF32}" srcId="{AE29B548-A421-485A-A41D-9C44DD436BBE}" destId="{824140F2-9E27-4015-949F-961A177801E8}" srcOrd="1" destOrd="0" parTransId="{8CAE4DF7-D461-4FD4-B6D1-8B62147BB82B}" sibTransId="{6CEFA4D4-ACD5-4800-83B9-CFB786430488}"/>
    <dgm:cxn modelId="{4DDD75FA-1208-4D8D-AF1D-59428A069FC8}" srcId="{AE29B548-A421-485A-A41D-9C44DD436BBE}" destId="{4F820E0C-2D8E-4A8E-B01A-640F921D4BC2}" srcOrd="2" destOrd="0" parTransId="{EA193B33-753A-47E1-B3F7-0DD1EAB05B9D}" sibTransId="{AEDAE1EB-9312-4FFD-B10F-6F28360F4F63}"/>
    <dgm:cxn modelId="{7CCEAAFA-1EFE-43F7-BEF9-A456F7DB21F1}" type="presOf" srcId="{AE29B548-A421-485A-A41D-9C44DD436BBE}" destId="{C8BD0C9E-9AFA-4FD3-B570-6A2713526632}" srcOrd="0" destOrd="0" presId="urn:microsoft.com/office/officeart/2018/5/layout/IconLeafLabelList"/>
    <dgm:cxn modelId="{0491D798-F2F4-4BAC-90AE-D0B7DA616B8B}" type="presParOf" srcId="{C8BD0C9E-9AFA-4FD3-B570-6A2713526632}" destId="{1FECEB71-ED0A-404F-BFD5-1AC82BBE0E82}" srcOrd="0" destOrd="0" presId="urn:microsoft.com/office/officeart/2018/5/layout/IconLeafLabelList"/>
    <dgm:cxn modelId="{8C9F7B70-F7AC-4F62-A561-115CEA59C3BF}" type="presParOf" srcId="{1FECEB71-ED0A-404F-BFD5-1AC82BBE0E82}" destId="{1A4C18F2-BF11-4601-AAE1-9312541944F6}" srcOrd="0" destOrd="0" presId="urn:microsoft.com/office/officeart/2018/5/layout/IconLeafLabelList"/>
    <dgm:cxn modelId="{818A0E2B-8AB3-43F1-8369-43CCACA3928E}" type="presParOf" srcId="{1FECEB71-ED0A-404F-BFD5-1AC82BBE0E82}" destId="{D2E1F173-784A-4331-B2F0-C3ECBF82966B}" srcOrd="1" destOrd="0" presId="urn:microsoft.com/office/officeart/2018/5/layout/IconLeafLabelList"/>
    <dgm:cxn modelId="{68CF8A35-BACB-4C91-BC90-649A2AE0E179}" type="presParOf" srcId="{1FECEB71-ED0A-404F-BFD5-1AC82BBE0E82}" destId="{765CBCAC-E9A1-4A53-B7C4-9133AE0C7A68}" srcOrd="2" destOrd="0" presId="urn:microsoft.com/office/officeart/2018/5/layout/IconLeafLabelList"/>
    <dgm:cxn modelId="{5D9E9415-345D-44B6-B442-313239E9C368}" type="presParOf" srcId="{1FECEB71-ED0A-404F-BFD5-1AC82BBE0E82}" destId="{D4728D00-C6C9-44F9-9A49-5DDB286B75B9}" srcOrd="3" destOrd="0" presId="urn:microsoft.com/office/officeart/2018/5/layout/IconLeafLabelList"/>
    <dgm:cxn modelId="{637E1921-8D72-4EDB-91E3-6DE1D9D84CDC}" type="presParOf" srcId="{C8BD0C9E-9AFA-4FD3-B570-6A2713526632}" destId="{555929B7-470B-46F3-9C8A-2AA511788A75}" srcOrd="1" destOrd="0" presId="urn:microsoft.com/office/officeart/2018/5/layout/IconLeafLabelList"/>
    <dgm:cxn modelId="{61FDFC23-B633-4E46-9773-60A671793525}" type="presParOf" srcId="{C8BD0C9E-9AFA-4FD3-B570-6A2713526632}" destId="{801ABB13-1B6B-4B29-9B1B-F610A088F871}" srcOrd="2" destOrd="0" presId="urn:microsoft.com/office/officeart/2018/5/layout/IconLeafLabelList"/>
    <dgm:cxn modelId="{B9263BB6-5022-4937-8034-F7EFE50591C1}" type="presParOf" srcId="{801ABB13-1B6B-4B29-9B1B-F610A088F871}" destId="{5910473A-AA2B-4856-AE08-913DD44489B1}" srcOrd="0" destOrd="0" presId="urn:microsoft.com/office/officeart/2018/5/layout/IconLeafLabelList"/>
    <dgm:cxn modelId="{7DD2C6E6-68A8-4A0A-89D1-D9DE30A3D82B}" type="presParOf" srcId="{801ABB13-1B6B-4B29-9B1B-F610A088F871}" destId="{902912F4-9031-409A-A726-8DC4E739F3F8}" srcOrd="1" destOrd="0" presId="urn:microsoft.com/office/officeart/2018/5/layout/IconLeafLabelList"/>
    <dgm:cxn modelId="{D6577597-9501-4B43-94AD-19A6FD222ABE}" type="presParOf" srcId="{801ABB13-1B6B-4B29-9B1B-F610A088F871}" destId="{27080671-5AEB-428E-B260-CEE10DC4A228}" srcOrd="2" destOrd="0" presId="urn:microsoft.com/office/officeart/2018/5/layout/IconLeafLabelList"/>
    <dgm:cxn modelId="{981FA836-36A9-4DD3-84A1-CC97D9D76762}" type="presParOf" srcId="{801ABB13-1B6B-4B29-9B1B-F610A088F871}" destId="{BB276A4B-F4E6-40B8-A6A1-F9F02BA8B676}" srcOrd="3" destOrd="0" presId="urn:microsoft.com/office/officeart/2018/5/layout/IconLeafLabelList"/>
    <dgm:cxn modelId="{4AE6E6EA-ABF0-4783-8F7E-69B8F665FC7F}" type="presParOf" srcId="{C8BD0C9E-9AFA-4FD3-B570-6A2713526632}" destId="{A7643073-518F-483D-BF1A-609EF78B2495}" srcOrd="3" destOrd="0" presId="urn:microsoft.com/office/officeart/2018/5/layout/IconLeafLabelList"/>
    <dgm:cxn modelId="{E8AF74A2-DCC7-49A0-8D18-8444E966C1CF}" type="presParOf" srcId="{C8BD0C9E-9AFA-4FD3-B570-6A2713526632}" destId="{038D3718-8597-4747-AF98-2B171FE4E274}" srcOrd="4" destOrd="0" presId="urn:microsoft.com/office/officeart/2018/5/layout/IconLeafLabelList"/>
    <dgm:cxn modelId="{9F736F8B-54F5-4771-A1D9-F59239F1E423}" type="presParOf" srcId="{038D3718-8597-4747-AF98-2B171FE4E274}" destId="{A8BD8920-F8C0-4D52-8BB2-50045F48461F}" srcOrd="0" destOrd="0" presId="urn:microsoft.com/office/officeart/2018/5/layout/IconLeafLabelList"/>
    <dgm:cxn modelId="{9DE6EEE1-AFCE-4B33-96A9-4271A6735FF9}" type="presParOf" srcId="{038D3718-8597-4747-AF98-2B171FE4E274}" destId="{AA1DA36D-7C9E-4F00-BE53-BF3F7E70F006}" srcOrd="1" destOrd="0" presId="urn:microsoft.com/office/officeart/2018/5/layout/IconLeafLabelList"/>
    <dgm:cxn modelId="{59C7059E-1A2D-4646-88FA-1B3DAF7B3870}" type="presParOf" srcId="{038D3718-8597-4747-AF98-2B171FE4E274}" destId="{0F899524-1891-45EC-BD50-119D8D55105F}" srcOrd="2" destOrd="0" presId="urn:microsoft.com/office/officeart/2018/5/layout/IconLeafLabelList"/>
    <dgm:cxn modelId="{B43CBE48-9410-4199-B997-54B70E356E2B}" type="presParOf" srcId="{038D3718-8597-4747-AF98-2B171FE4E274}" destId="{81954B65-BAF6-404D-A08A-E7E02652043F}"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E29B548-A421-485A-A41D-9C44DD436BBE}"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135D556-C91F-49E5-8365-C48BF5CAF291}">
      <dgm:prSet/>
      <dgm:spPr/>
      <dgm:t>
        <a:bodyPr/>
        <a:lstStyle/>
        <a:p>
          <a:pPr>
            <a:lnSpc>
              <a:spcPct val="100000"/>
            </a:lnSpc>
            <a:defRPr cap="all"/>
          </a:pPr>
          <a:r>
            <a:rPr lang="en-US" b="0" i="0" u="none"/>
            <a:t>Fall; or, Dodge in Hell: A Novel </a:t>
          </a:r>
          <a:endParaRPr lang="en-US"/>
        </a:p>
      </dgm:t>
    </dgm:pt>
    <dgm:pt modelId="{61EE9B44-0921-4BF0-A3C1-D90DB25A91CD}" type="parTrans" cxnId="{970850B5-A057-4AD2-9861-30034F32A2E6}">
      <dgm:prSet/>
      <dgm:spPr/>
      <dgm:t>
        <a:bodyPr/>
        <a:lstStyle/>
        <a:p>
          <a:endParaRPr lang="en-US"/>
        </a:p>
      </dgm:t>
    </dgm:pt>
    <dgm:pt modelId="{EC9C9829-77D7-4C39-83AB-211FE736EB20}" type="sibTrans" cxnId="{970850B5-A057-4AD2-9861-30034F32A2E6}">
      <dgm:prSet/>
      <dgm:spPr/>
      <dgm:t>
        <a:bodyPr/>
        <a:lstStyle/>
        <a:p>
          <a:endParaRPr lang="en-US"/>
        </a:p>
      </dgm:t>
    </dgm:pt>
    <dgm:pt modelId="{4D972E18-0B7A-42CA-B130-AD7E390E59D1}">
      <dgm:prSet/>
      <dgm:spPr/>
      <dgm:t>
        <a:bodyPr/>
        <a:lstStyle/>
        <a:p>
          <a:pPr>
            <a:lnSpc>
              <a:spcPct val="100000"/>
            </a:lnSpc>
            <a:defRPr cap="all"/>
          </a:pPr>
          <a:r>
            <a:rPr lang="en-US" b="0" i="0" u="none"/>
            <a:t>The Woman in the White Kimono </a:t>
          </a:r>
          <a:endParaRPr lang="en-US"/>
        </a:p>
      </dgm:t>
    </dgm:pt>
    <dgm:pt modelId="{46DB0972-B390-44F5-BAC4-89A0454A9CD5}" type="parTrans" cxnId="{817D9BAA-AB73-4270-9C4E-4C77A09FB81A}">
      <dgm:prSet/>
      <dgm:spPr/>
      <dgm:t>
        <a:bodyPr/>
        <a:lstStyle/>
        <a:p>
          <a:endParaRPr lang="en-US"/>
        </a:p>
      </dgm:t>
    </dgm:pt>
    <dgm:pt modelId="{515F1ABB-26B3-432D-9F64-2B56D1767E5A}" type="sibTrans" cxnId="{817D9BAA-AB73-4270-9C4E-4C77A09FB81A}">
      <dgm:prSet/>
      <dgm:spPr/>
      <dgm:t>
        <a:bodyPr/>
        <a:lstStyle/>
        <a:p>
          <a:endParaRPr lang="en-US"/>
        </a:p>
      </dgm:t>
    </dgm:pt>
    <dgm:pt modelId="{C8BD0C9E-9AFA-4FD3-B570-6A2713526632}" type="pres">
      <dgm:prSet presAssocID="{AE29B548-A421-485A-A41D-9C44DD436BBE}" presName="root" presStyleCnt="0">
        <dgm:presLayoutVars>
          <dgm:dir/>
          <dgm:resizeHandles val="exact"/>
        </dgm:presLayoutVars>
      </dgm:prSet>
      <dgm:spPr/>
    </dgm:pt>
    <dgm:pt modelId="{E0BF0B45-920E-4B77-9B56-7E982BAE6DDE}" type="pres">
      <dgm:prSet presAssocID="{F135D556-C91F-49E5-8365-C48BF5CAF291}" presName="compNode" presStyleCnt="0"/>
      <dgm:spPr/>
    </dgm:pt>
    <dgm:pt modelId="{4A59DC9E-C94F-4FFD-B135-15FB6BD00770}" type="pres">
      <dgm:prSet presAssocID="{F135D556-C91F-49E5-8365-C48BF5CAF291}" presName="iconBgRect" presStyleLbl="bgShp" presStyleIdx="0" presStyleCnt="2"/>
      <dgm:spPr>
        <a:prstGeom prst="round2DiagRect">
          <a:avLst>
            <a:gd name="adj1" fmla="val 29727"/>
            <a:gd name="adj2" fmla="val 0"/>
          </a:avLst>
        </a:prstGeom>
      </dgm:spPr>
    </dgm:pt>
    <dgm:pt modelId="{F50970BF-F652-426F-B24A-83F8D0AE0480}" type="pres">
      <dgm:prSet presAssocID="{F135D556-C91F-49E5-8365-C48BF5CAF291}" presName="iconRect" presStyleLbl="node1" presStyleIdx="0" presStyleCnt="2"/>
      <dgm:spPr/>
    </dgm:pt>
    <dgm:pt modelId="{C1906ED4-037E-42CF-A47E-0CB8910A39C6}" type="pres">
      <dgm:prSet presAssocID="{F135D556-C91F-49E5-8365-C48BF5CAF291}" presName="spaceRect" presStyleCnt="0"/>
      <dgm:spPr/>
    </dgm:pt>
    <dgm:pt modelId="{5C760BD9-F64E-4C11-8092-068BEC51B0AE}" type="pres">
      <dgm:prSet presAssocID="{F135D556-C91F-49E5-8365-C48BF5CAF291}" presName="textRect" presStyleLbl="revTx" presStyleIdx="0" presStyleCnt="2">
        <dgm:presLayoutVars>
          <dgm:chMax val="1"/>
          <dgm:chPref val="1"/>
        </dgm:presLayoutVars>
      </dgm:prSet>
      <dgm:spPr/>
    </dgm:pt>
    <dgm:pt modelId="{B17B4A94-4948-461B-80B1-03F48C58A58D}" type="pres">
      <dgm:prSet presAssocID="{EC9C9829-77D7-4C39-83AB-211FE736EB20}" presName="sibTrans" presStyleCnt="0"/>
      <dgm:spPr/>
    </dgm:pt>
    <dgm:pt modelId="{815755EB-A928-4704-9FD8-0D13FF7C2402}" type="pres">
      <dgm:prSet presAssocID="{4D972E18-0B7A-42CA-B130-AD7E390E59D1}" presName="compNode" presStyleCnt="0"/>
      <dgm:spPr/>
    </dgm:pt>
    <dgm:pt modelId="{24CD0746-C79F-4C43-A464-72D4CB7838D0}" type="pres">
      <dgm:prSet presAssocID="{4D972E18-0B7A-42CA-B130-AD7E390E59D1}" presName="iconBgRect" presStyleLbl="bgShp" presStyleIdx="1" presStyleCnt="2"/>
      <dgm:spPr>
        <a:prstGeom prst="round2DiagRect">
          <a:avLst>
            <a:gd name="adj1" fmla="val 29727"/>
            <a:gd name="adj2" fmla="val 0"/>
          </a:avLst>
        </a:prstGeom>
      </dgm:spPr>
    </dgm:pt>
    <dgm:pt modelId="{961AED57-9159-4A43-9D8C-2C8BC26494B0}" type="pres">
      <dgm:prSet presAssocID="{4D972E18-0B7A-42CA-B130-AD7E390E59D1}" presName="iconRect" presStyleLbl="node1" presStyleIdx="1" presStyleCnt="2"/>
      <dgm:spPr/>
    </dgm:pt>
    <dgm:pt modelId="{991D9305-1B70-4C5D-A449-D57501210FAD}" type="pres">
      <dgm:prSet presAssocID="{4D972E18-0B7A-42CA-B130-AD7E390E59D1}" presName="spaceRect" presStyleCnt="0"/>
      <dgm:spPr/>
    </dgm:pt>
    <dgm:pt modelId="{150DC7F6-8A97-4C02-99B2-320D39F070CA}" type="pres">
      <dgm:prSet presAssocID="{4D972E18-0B7A-42CA-B130-AD7E390E59D1}" presName="textRect" presStyleLbl="revTx" presStyleIdx="1" presStyleCnt="2">
        <dgm:presLayoutVars>
          <dgm:chMax val="1"/>
          <dgm:chPref val="1"/>
        </dgm:presLayoutVars>
      </dgm:prSet>
      <dgm:spPr/>
    </dgm:pt>
  </dgm:ptLst>
  <dgm:cxnLst>
    <dgm:cxn modelId="{2C13244E-B409-4692-954A-C698623FD4BD}" type="presOf" srcId="{F135D556-C91F-49E5-8365-C48BF5CAF291}" destId="{5C760BD9-F64E-4C11-8092-068BEC51B0AE}" srcOrd="0" destOrd="0" presId="urn:microsoft.com/office/officeart/2018/5/layout/IconLeafLabelList"/>
    <dgm:cxn modelId="{817D9BAA-AB73-4270-9C4E-4C77A09FB81A}" srcId="{AE29B548-A421-485A-A41D-9C44DD436BBE}" destId="{4D972E18-0B7A-42CA-B130-AD7E390E59D1}" srcOrd="1" destOrd="0" parTransId="{46DB0972-B390-44F5-BAC4-89A0454A9CD5}" sibTransId="{515F1ABB-26B3-432D-9F64-2B56D1767E5A}"/>
    <dgm:cxn modelId="{970850B5-A057-4AD2-9861-30034F32A2E6}" srcId="{AE29B548-A421-485A-A41D-9C44DD436BBE}" destId="{F135D556-C91F-49E5-8365-C48BF5CAF291}" srcOrd="0" destOrd="0" parTransId="{61EE9B44-0921-4BF0-A3C1-D90DB25A91CD}" sibTransId="{EC9C9829-77D7-4C39-83AB-211FE736EB20}"/>
    <dgm:cxn modelId="{7CCEAAFA-1EFE-43F7-BEF9-A456F7DB21F1}" type="presOf" srcId="{AE29B548-A421-485A-A41D-9C44DD436BBE}" destId="{C8BD0C9E-9AFA-4FD3-B570-6A2713526632}" srcOrd="0" destOrd="0" presId="urn:microsoft.com/office/officeart/2018/5/layout/IconLeafLabelList"/>
    <dgm:cxn modelId="{3E06B7FC-E692-4E38-90F6-A433E3744053}" type="presOf" srcId="{4D972E18-0B7A-42CA-B130-AD7E390E59D1}" destId="{150DC7F6-8A97-4C02-99B2-320D39F070CA}" srcOrd="0" destOrd="0" presId="urn:microsoft.com/office/officeart/2018/5/layout/IconLeafLabelList"/>
    <dgm:cxn modelId="{4AE1D134-ED79-4E49-800C-0C0DC6AEB2AA}" type="presParOf" srcId="{C8BD0C9E-9AFA-4FD3-B570-6A2713526632}" destId="{E0BF0B45-920E-4B77-9B56-7E982BAE6DDE}" srcOrd="0" destOrd="0" presId="urn:microsoft.com/office/officeart/2018/5/layout/IconLeafLabelList"/>
    <dgm:cxn modelId="{55539C43-D7EC-4ACD-90D5-805D8B76EF61}" type="presParOf" srcId="{E0BF0B45-920E-4B77-9B56-7E982BAE6DDE}" destId="{4A59DC9E-C94F-4FFD-B135-15FB6BD00770}" srcOrd="0" destOrd="0" presId="urn:microsoft.com/office/officeart/2018/5/layout/IconLeafLabelList"/>
    <dgm:cxn modelId="{BA1CF70F-D9C5-4D6D-9A8B-D945E37BFD29}" type="presParOf" srcId="{E0BF0B45-920E-4B77-9B56-7E982BAE6DDE}" destId="{F50970BF-F652-426F-B24A-83F8D0AE0480}" srcOrd="1" destOrd="0" presId="urn:microsoft.com/office/officeart/2018/5/layout/IconLeafLabelList"/>
    <dgm:cxn modelId="{0556E646-F708-4208-A98E-5FE871D72680}" type="presParOf" srcId="{E0BF0B45-920E-4B77-9B56-7E982BAE6DDE}" destId="{C1906ED4-037E-42CF-A47E-0CB8910A39C6}" srcOrd="2" destOrd="0" presId="urn:microsoft.com/office/officeart/2018/5/layout/IconLeafLabelList"/>
    <dgm:cxn modelId="{1909AD10-3942-4FC1-83FD-E428CFD7E922}" type="presParOf" srcId="{E0BF0B45-920E-4B77-9B56-7E982BAE6DDE}" destId="{5C760BD9-F64E-4C11-8092-068BEC51B0AE}" srcOrd="3" destOrd="0" presId="urn:microsoft.com/office/officeart/2018/5/layout/IconLeafLabelList"/>
    <dgm:cxn modelId="{1ABB82A8-66AB-43E5-87BF-74B0EEFB05F9}" type="presParOf" srcId="{C8BD0C9E-9AFA-4FD3-B570-6A2713526632}" destId="{B17B4A94-4948-461B-80B1-03F48C58A58D}" srcOrd="1" destOrd="0" presId="urn:microsoft.com/office/officeart/2018/5/layout/IconLeafLabelList"/>
    <dgm:cxn modelId="{7E3F0E2B-F709-4BEA-9D11-41E890224EA9}" type="presParOf" srcId="{C8BD0C9E-9AFA-4FD3-B570-6A2713526632}" destId="{815755EB-A928-4704-9FD8-0D13FF7C2402}" srcOrd="2" destOrd="0" presId="urn:microsoft.com/office/officeart/2018/5/layout/IconLeafLabelList"/>
    <dgm:cxn modelId="{5D65648B-8897-44C9-B285-F10AE8468ACE}" type="presParOf" srcId="{815755EB-A928-4704-9FD8-0D13FF7C2402}" destId="{24CD0746-C79F-4C43-A464-72D4CB7838D0}" srcOrd="0" destOrd="0" presId="urn:microsoft.com/office/officeart/2018/5/layout/IconLeafLabelList"/>
    <dgm:cxn modelId="{17A6F9D2-5CE6-4C97-B0B6-F373B8ECE0AB}" type="presParOf" srcId="{815755EB-A928-4704-9FD8-0D13FF7C2402}" destId="{961AED57-9159-4A43-9D8C-2C8BC26494B0}" srcOrd="1" destOrd="0" presId="urn:microsoft.com/office/officeart/2018/5/layout/IconLeafLabelList"/>
    <dgm:cxn modelId="{F8B39407-2763-4217-89BD-7981F06BB356}" type="presParOf" srcId="{815755EB-A928-4704-9FD8-0D13FF7C2402}" destId="{991D9305-1B70-4C5D-A449-D57501210FAD}" srcOrd="2" destOrd="0" presId="urn:microsoft.com/office/officeart/2018/5/layout/IconLeafLabelList"/>
    <dgm:cxn modelId="{603EAA17-6005-4229-8920-60114DCC8CF4}" type="presParOf" srcId="{815755EB-A928-4704-9FD8-0D13FF7C2402}" destId="{150DC7F6-8A97-4C02-99B2-320D39F070CA}"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78C1C-CA67-4AA9-B6D6-744A8AE358A0}">
      <dsp:nvSpPr>
        <dsp:cNvPr id="0" name=""/>
        <dsp:cNvSpPr/>
      </dsp:nvSpPr>
      <dsp:spPr>
        <a:xfrm>
          <a:off x="472136" y="589362"/>
          <a:ext cx="1441125" cy="144112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FFBB1B-3FA7-4C82-A8B6-BAD71C331418}">
      <dsp:nvSpPr>
        <dsp:cNvPr id="0" name=""/>
        <dsp:cNvSpPr/>
      </dsp:nvSpPr>
      <dsp:spPr>
        <a:xfrm>
          <a:off x="779261" y="896487"/>
          <a:ext cx="826875" cy="826875"/>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1CEB03-21D8-4356-A43F-EFA619EC76CD}">
      <dsp:nvSpPr>
        <dsp:cNvPr id="0" name=""/>
        <dsp:cNvSpPr/>
      </dsp:nvSpPr>
      <dsp:spPr>
        <a:xfrm>
          <a:off x="11448" y="2479362"/>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US" sz="2600" b="0" i="0" u="none" kern="1200" dirty="0"/>
            <a:t>War and Peace and IT</a:t>
          </a:r>
          <a:endParaRPr lang="en-US" sz="2600" kern="1200" dirty="0"/>
        </a:p>
      </dsp:txBody>
      <dsp:txXfrm>
        <a:off x="11448" y="2479362"/>
        <a:ext cx="2362500" cy="720000"/>
      </dsp:txXfrm>
    </dsp:sp>
    <dsp:sp modelId="{98EC5228-EBB2-4FAD-BA04-FBC63412FCDE}">
      <dsp:nvSpPr>
        <dsp:cNvPr id="0" name=""/>
        <dsp:cNvSpPr/>
      </dsp:nvSpPr>
      <dsp:spPr>
        <a:xfrm>
          <a:off x="3248073" y="589362"/>
          <a:ext cx="1441125" cy="144112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81DEA3-A073-4B94-9D2F-831D3A46BCAB}">
      <dsp:nvSpPr>
        <dsp:cNvPr id="0" name=""/>
        <dsp:cNvSpPr/>
      </dsp:nvSpPr>
      <dsp:spPr>
        <a:xfrm>
          <a:off x="3555199" y="896487"/>
          <a:ext cx="826875" cy="826875"/>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96984F-FA47-4F9E-899D-1D8854904838}">
      <dsp:nvSpPr>
        <dsp:cNvPr id="0" name=""/>
        <dsp:cNvSpPr/>
      </dsp:nvSpPr>
      <dsp:spPr>
        <a:xfrm>
          <a:off x="2787386" y="2479362"/>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US" sz="2600" b="0" i="0" u="none" kern="1200" dirty="0"/>
            <a:t>The Infinite Game </a:t>
          </a:r>
          <a:endParaRPr lang="en-US" sz="2600" kern="1200" dirty="0"/>
        </a:p>
      </dsp:txBody>
      <dsp:txXfrm>
        <a:off x="2787386" y="2479362"/>
        <a:ext cx="2362500" cy="720000"/>
      </dsp:txXfrm>
    </dsp:sp>
    <dsp:sp modelId="{FA2CD82E-DFC2-4F87-92C1-9BE7CC86DE0B}">
      <dsp:nvSpPr>
        <dsp:cNvPr id="0" name=""/>
        <dsp:cNvSpPr/>
      </dsp:nvSpPr>
      <dsp:spPr>
        <a:xfrm>
          <a:off x="6024011" y="589362"/>
          <a:ext cx="1441125" cy="144112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6CD17B-B4DE-4EDE-9E52-5373050F19B3}">
      <dsp:nvSpPr>
        <dsp:cNvPr id="0" name=""/>
        <dsp:cNvSpPr/>
      </dsp:nvSpPr>
      <dsp:spPr>
        <a:xfrm>
          <a:off x="6331136" y="896487"/>
          <a:ext cx="826875" cy="826875"/>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10C2F3-C137-46B6-AD75-C55EEC391A88}">
      <dsp:nvSpPr>
        <dsp:cNvPr id="0" name=""/>
        <dsp:cNvSpPr/>
      </dsp:nvSpPr>
      <dsp:spPr>
        <a:xfrm>
          <a:off x="5563324" y="2479362"/>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US" sz="2600" b="0" i="0" u="none" kern="1200" dirty="0"/>
            <a:t>The Dip </a:t>
          </a:r>
          <a:endParaRPr lang="en-US" sz="2600" kern="1200" dirty="0"/>
        </a:p>
      </dsp:txBody>
      <dsp:txXfrm>
        <a:off x="5563324" y="2479362"/>
        <a:ext cx="2362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C18F2-BF11-4601-AAE1-9312541944F6}">
      <dsp:nvSpPr>
        <dsp:cNvPr id="0" name=""/>
        <dsp:cNvSpPr/>
      </dsp:nvSpPr>
      <dsp:spPr>
        <a:xfrm>
          <a:off x="345261" y="842839"/>
          <a:ext cx="1069048" cy="106904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E1F173-784A-4331-B2F0-C3ECBF82966B}">
      <dsp:nvSpPr>
        <dsp:cNvPr id="0" name=""/>
        <dsp:cNvSpPr/>
      </dsp:nvSpPr>
      <dsp:spPr>
        <a:xfrm>
          <a:off x="573092" y="1070669"/>
          <a:ext cx="613388" cy="6133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728D00-C6C9-44F9-9A49-5DDB286B75B9}">
      <dsp:nvSpPr>
        <dsp:cNvPr id="0" name=""/>
        <dsp:cNvSpPr/>
      </dsp:nvSpPr>
      <dsp:spPr>
        <a:xfrm>
          <a:off x="3516" y="2244870"/>
          <a:ext cx="1752539" cy="70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0" i="0" u="none" kern="1200" dirty="0"/>
            <a:t>Ultralearning</a:t>
          </a:r>
          <a:endParaRPr lang="en-US" sz="1600" kern="1200" dirty="0"/>
        </a:p>
      </dsp:txBody>
      <dsp:txXfrm>
        <a:off x="3516" y="2244870"/>
        <a:ext cx="1752539" cy="701015"/>
      </dsp:txXfrm>
    </dsp:sp>
    <dsp:sp modelId="{DDDFFB3D-6A02-4E8E-89C9-0803FECBB8E4}">
      <dsp:nvSpPr>
        <dsp:cNvPr id="0" name=""/>
        <dsp:cNvSpPr/>
      </dsp:nvSpPr>
      <dsp:spPr>
        <a:xfrm>
          <a:off x="2404495" y="842839"/>
          <a:ext cx="1069048" cy="106904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6A8B90-89A2-41A4-A877-73B1A579C926}">
      <dsp:nvSpPr>
        <dsp:cNvPr id="0" name=""/>
        <dsp:cNvSpPr/>
      </dsp:nvSpPr>
      <dsp:spPr>
        <a:xfrm>
          <a:off x="2632325" y="1070669"/>
          <a:ext cx="613388" cy="613388"/>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4498AC-97B5-4DCE-8E70-730CC7737B3A}">
      <dsp:nvSpPr>
        <dsp:cNvPr id="0" name=""/>
        <dsp:cNvSpPr/>
      </dsp:nvSpPr>
      <dsp:spPr>
        <a:xfrm>
          <a:off x="2062750" y="2244870"/>
          <a:ext cx="1752539" cy="70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0" i="0" u="none" kern="1200" dirty="0"/>
            <a:t>High Performance Habits</a:t>
          </a:r>
          <a:endParaRPr lang="en-US" sz="1600" kern="1200" dirty="0"/>
        </a:p>
      </dsp:txBody>
      <dsp:txXfrm>
        <a:off x="2062750" y="2244870"/>
        <a:ext cx="1752539" cy="701015"/>
      </dsp:txXfrm>
    </dsp:sp>
    <dsp:sp modelId="{BF891597-E7B9-4687-907B-B980BA438842}">
      <dsp:nvSpPr>
        <dsp:cNvPr id="0" name=""/>
        <dsp:cNvSpPr/>
      </dsp:nvSpPr>
      <dsp:spPr>
        <a:xfrm>
          <a:off x="4463728" y="842839"/>
          <a:ext cx="1069048" cy="106904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91484F-1217-4F42-BA32-3BCAEA5AE2ED}">
      <dsp:nvSpPr>
        <dsp:cNvPr id="0" name=""/>
        <dsp:cNvSpPr/>
      </dsp:nvSpPr>
      <dsp:spPr>
        <a:xfrm>
          <a:off x="4691558" y="1070669"/>
          <a:ext cx="613388" cy="613388"/>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DF725E-E4E6-445C-AACF-A247EDFDFDAA}">
      <dsp:nvSpPr>
        <dsp:cNvPr id="0" name=""/>
        <dsp:cNvSpPr/>
      </dsp:nvSpPr>
      <dsp:spPr>
        <a:xfrm>
          <a:off x="4121983" y="2244870"/>
          <a:ext cx="1752539" cy="70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0" i="0" u="none" kern="1200" dirty="0"/>
            <a:t>Atomic Habits</a:t>
          </a:r>
          <a:endParaRPr lang="en-US" sz="1600" kern="1200" dirty="0"/>
        </a:p>
      </dsp:txBody>
      <dsp:txXfrm>
        <a:off x="4121983" y="2244870"/>
        <a:ext cx="1752539" cy="701015"/>
      </dsp:txXfrm>
    </dsp:sp>
    <dsp:sp modelId="{B511B6F6-6EEC-4A26-8143-B497CA5FB864}">
      <dsp:nvSpPr>
        <dsp:cNvPr id="0" name=""/>
        <dsp:cNvSpPr/>
      </dsp:nvSpPr>
      <dsp:spPr>
        <a:xfrm>
          <a:off x="6522962" y="842839"/>
          <a:ext cx="1069048" cy="106904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CEF095-B985-490E-B1BB-E8BC61780E87}">
      <dsp:nvSpPr>
        <dsp:cNvPr id="0" name=""/>
        <dsp:cNvSpPr/>
      </dsp:nvSpPr>
      <dsp:spPr>
        <a:xfrm>
          <a:off x="6750792" y="1070669"/>
          <a:ext cx="613388" cy="613388"/>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AAEF4F-101B-453C-B070-623A72C3FFEC}">
      <dsp:nvSpPr>
        <dsp:cNvPr id="0" name=""/>
        <dsp:cNvSpPr/>
      </dsp:nvSpPr>
      <dsp:spPr>
        <a:xfrm>
          <a:off x="6181217" y="2244870"/>
          <a:ext cx="1752539" cy="70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0" i="0" u="none" kern="1200" dirty="0"/>
            <a:t>Essentialism</a:t>
          </a:r>
          <a:endParaRPr lang="en-US" sz="1600" kern="1200" dirty="0"/>
        </a:p>
      </dsp:txBody>
      <dsp:txXfrm>
        <a:off x="6181217" y="2244870"/>
        <a:ext cx="1752539" cy="7010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C18F2-BF11-4601-AAE1-9312541944F6}">
      <dsp:nvSpPr>
        <dsp:cNvPr id="0" name=""/>
        <dsp:cNvSpPr/>
      </dsp:nvSpPr>
      <dsp:spPr>
        <a:xfrm>
          <a:off x="963042" y="491"/>
          <a:ext cx="1087277" cy="108727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E1F173-784A-4331-B2F0-C3ECBF82966B}">
      <dsp:nvSpPr>
        <dsp:cNvPr id="0" name=""/>
        <dsp:cNvSpPr/>
      </dsp:nvSpPr>
      <dsp:spPr>
        <a:xfrm>
          <a:off x="1194757" y="232205"/>
          <a:ext cx="623847" cy="6238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728D00-C6C9-44F9-9A49-5DDB286B75B9}">
      <dsp:nvSpPr>
        <dsp:cNvPr id="0" name=""/>
        <dsp:cNvSpPr/>
      </dsp:nvSpPr>
      <dsp:spPr>
        <a:xfrm>
          <a:off x="615470" y="1426428"/>
          <a:ext cx="1782421" cy="71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t>The Phoenix Project </a:t>
          </a:r>
        </a:p>
      </dsp:txBody>
      <dsp:txXfrm>
        <a:off x="615470" y="1426428"/>
        <a:ext cx="1782421" cy="712968"/>
      </dsp:txXfrm>
    </dsp:sp>
    <dsp:sp modelId="{25189983-7770-43A5-8ACA-78ADFF8C46BA}">
      <dsp:nvSpPr>
        <dsp:cNvPr id="0" name=""/>
        <dsp:cNvSpPr/>
      </dsp:nvSpPr>
      <dsp:spPr>
        <a:xfrm>
          <a:off x="3057388" y="491"/>
          <a:ext cx="1087277" cy="108727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E8ED1C-789A-4686-AEB8-193E7000C37E}">
      <dsp:nvSpPr>
        <dsp:cNvPr id="0" name=""/>
        <dsp:cNvSpPr/>
      </dsp:nvSpPr>
      <dsp:spPr>
        <a:xfrm>
          <a:off x="3289103" y="232205"/>
          <a:ext cx="623847" cy="6238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985DCC-C142-40E8-B95B-5BF9D01F5CA3}">
      <dsp:nvSpPr>
        <dsp:cNvPr id="0" name=""/>
        <dsp:cNvSpPr/>
      </dsp:nvSpPr>
      <dsp:spPr>
        <a:xfrm>
          <a:off x="2709816" y="1426428"/>
          <a:ext cx="1782421" cy="71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t>The DevOps Handbook </a:t>
          </a:r>
        </a:p>
      </dsp:txBody>
      <dsp:txXfrm>
        <a:off x="2709816" y="1426428"/>
        <a:ext cx="1782421" cy="712968"/>
      </dsp:txXfrm>
    </dsp:sp>
    <dsp:sp modelId="{BCCA6C03-F4C5-4D69-B9C1-4FE96BD99BC0}">
      <dsp:nvSpPr>
        <dsp:cNvPr id="0" name=""/>
        <dsp:cNvSpPr/>
      </dsp:nvSpPr>
      <dsp:spPr>
        <a:xfrm>
          <a:off x="5151734" y="491"/>
          <a:ext cx="1087277" cy="108727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D34B9-BD8F-48A7-BC83-B93BB3AA1B18}">
      <dsp:nvSpPr>
        <dsp:cNvPr id="0" name=""/>
        <dsp:cNvSpPr/>
      </dsp:nvSpPr>
      <dsp:spPr>
        <a:xfrm>
          <a:off x="5383449" y="232205"/>
          <a:ext cx="623847" cy="6238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80AB26-99C7-4ECA-B304-53491D5177F3}">
      <dsp:nvSpPr>
        <dsp:cNvPr id="0" name=""/>
        <dsp:cNvSpPr/>
      </dsp:nvSpPr>
      <dsp:spPr>
        <a:xfrm>
          <a:off x="4804161" y="1426428"/>
          <a:ext cx="1782421" cy="71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t>Accelerate:  The science of DevOps </a:t>
          </a:r>
        </a:p>
      </dsp:txBody>
      <dsp:txXfrm>
        <a:off x="4804161" y="1426428"/>
        <a:ext cx="1782421" cy="712968"/>
      </dsp:txXfrm>
    </dsp:sp>
    <dsp:sp modelId="{5E273CBD-6C68-48F6-B8FE-BE4BF86F4053}">
      <dsp:nvSpPr>
        <dsp:cNvPr id="0" name=""/>
        <dsp:cNvSpPr/>
      </dsp:nvSpPr>
      <dsp:spPr>
        <a:xfrm>
          <a:off x="7246079" y="491"/>
          <a:ext cx="1087277" cy="1087277"/>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144D6A-A281-4856-8AE1-0D3D6946A17F}">
      <dsp:nvSpPr>
        <dsp:cNvPr id="0" name=""/>
        <dsp:cNvSpPr/>
      </dsp:nvSpPr>
      <dsp:spPr>
        <a:xfrm>
          <a:off x="7477794" y="232205"/>
          <a:ext cx="623847" cy="6238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ACEA93-18D7-44B5-9918-DCC7E4C5C8E5}">
      <dsp:nvSpPr>
        <dsp:cNvPr id="0" name=""/>
        <dsp:cNvSpPr/>
      </dsp:nvSpPr>
      <dsp:spPr>
        <a:xfrm>
          <a:off x="6898507" y="1426428"/>
          <a:ext cx="1782421" cy="71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t>Beyond the Phoenix Project </a:t>
          </a:r>
        </a:p>
      </dsp:txBody>
      <dsp:txXfrm>
        <a:off x="6898507" y="1426428"/>
        <a:ext cx="1782421" cy="712968"/>
      </dsp:txXfrm>
    </dsp:sp>
    <dsp:sp modelId="{7B19650A-675D-4903-9AB7-55C97B76D20C}">
      <dsp:nvSpPr>
        <dsp:cNvPr id="0" name=""/>
        <dsp:cNvSpPr/>
      </dsp:nvSpPr>
      <dsp:spPr>
        <a:xfrm>
          <a:off x="2010215" y="2585002"/>
          <a:ext cx="1087277" cy="1087277"/>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C65960-2E5E-4ECA-9A77-150980067D34}">
      <dsp:nvSpPr>
        <dsp:cNvPr id="0" name=""/>
        <dsp:cNvSpPr/>
      </dsp:nvSpPr>
      <dsp:spPr>
        <a:xfrm>
          <a:off x="2241930" y="2816717"/>
          <a:ext cx="623847" cy="6238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92A075-5028-4A80-A170-47D4870E6710}">
      <dsp:nvSpPr>
        <dsp:cNvPr id="0" name=""/>
        <dsp:cNvSpPr/>
      </dsp:nvSpPr>
      <dsp:spPr>
        <a:xfrm>
          <a:off x="1662643" y="4010940"/>
          <a:ext cx="1782421" cy="71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t>The Goal </a:t>
          </a:r>
        </a:p>
      </dsp:txBody>
      <dsp:txXfrm>
        <a:off x="1662643" y="4010940"/>
        <a:ext cx="1782421" cy="712968"/>
      </dsp:txXfrm>
    </dsp:sp>
    <dsp:sp modelId="{3A1B369A-4CA3-44C4-9D86-D48DB2CC2293}">
      <dsp:nvSpPr>
        <dsp:cNvPr id="0" name=""/>
        <dsp:cNvSpPr/>
      </dsp:nvSpPr>
      <dsp:spPr>
        <a:xfrm>
          <a:off x="4104561" y="2585002"/>
          <a:ext cx="1087277" cy="108727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15E00B-3DA8-4DBE-88A1-D1E279DC6FD2}">
      <dsp:nvSpPr>
        <dsp:cNvPr id="0" name=""/>
        <dsp:cNvSpPr/>
      </dsp:nvSpPr>
      <dsp:spPr>
        <a:xfrm>
          <a:off x="4336276" y="2816717"/>
          <a:ext cx="623847" cy="62384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F6A9F9-FFB1-403F-9689-AB04E25519C5}">
      <dsp:nvSpPr>
        <dsp:cNvPr id="0" name=""/>
        <dsp:cNvSpPr/>
      </dsp:nvSpPr>
      <dsp:spPr>
        <a:xfrm>
          <a:off x="3756989" y="4010940"/>
          <a:ext cx="1782421" cy="71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t>The Unicorn Project</a:t>
          </a:r>
        </a:p>
      </dsp:txBody>
      <dsp:txXfrm>
        <a:off x="3756989" y="4010940"/>
        <a:ext cx="1782421" cy="712968"/>
      </dsp:txXfrm>
    </dsp:sp>
    <dsp:sp modelId="{CF2A3F4E-6DA8-4F4D-9F9C-C2D187AE0AA4}">
      <dsp:nvSpPr>
        <dsp:cNvPr id="0" name=""/>
        <dsp:cNvSpPr/>
      </dsp:nvSpPr>
      <dsp:spPr>
        <a:xfrm>
          <a:off x="6198907" y="2585002"/>
          <a:ext cx="1087277" cy="108727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E46384-E7D6-4841-A531-347A7B5CB24D}">
      <dsp:nvSpPr>
        <dsp:cNvPr id="0" name=""/>
        <dsp:cNvSpPr/>
      </dsp:nvSpPr>
      <dsp:spPr>
        <a:xfrm>
          <a:off x="6430621" y="2816717"/>
          <a:ext cx="623847" cy="62384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5647F8-9FEA-4AAF-97D9-F46994664E71}">
      <dsp:nvSpPr>
        <dsp:cNvPr id="0" name=""/>
        <dsp:cNvSpPr/>
      </dsp:nvSpPr>
      <dsp:spPr>
        <a:xfrm>
          <a:off x="5851334" y="4010940"/>
          <a:ext cx="1782421" cy="71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t>Making Work Visible</a:t>
          </a:r>
        </a:p>
      </dsp:txBody>
      <dsp:txXfrm>
        <a:off x="5851334" y="4010940"/>
        <a:ext cx="1782421" cy="7129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C18F2-BF11-4601-AAE1-9312541944F6}">
      <dsp:nvSpPr>
        <dsp:cNvPr id="0" name=""/>
        <dsp:cNvSpPr/>
      </dsp:nvSpPr>
      <dsp:spPr>
        <a:xfrm>
          <a:off x="272378" y="49714"/>
          <a:ext cx="849234" cy="849234"/>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E1F173-784A-4331-B2F0-C3ECBF82966B}">
      <dsp:nvSpPr>
        <dsp:cNvPr id="0" name=""/>
        <dsp:cNvSpPr/>
      </dsp:nvSpPr>
      <dsp:spPr>
        <a:xfrm>
          <a:off x="453363" y="230698"/>
          <a:ext cx="487265" cy="4872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728D00-C6C9-44F9-9A49-5DDB286B75B9}">
      <dsp:nvSpPr>
        <dsp:cNvPr id="0" name=""/>
        <dsp:cNvSpPr/>
      </dsp:nvSpPr>
      <dsp:spPr>
        <a:xfrm>
          <a:off x="902" y="1163464"/>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Dare to Lead</a:t>
          </a:r>
        </a:p>
      </dsp:txBody>
      <dsp:txXfrm>
        <a:off x="902" y="1163464"/>
        <a:ext cx="1392187" cy="556875"/>
      </dsp:txXfrm>
    </dsp:sp>
    <dsp:sp modelId="{AE3405F6-3063-4FE8-AF9E-9FC60B766C24}">
      <dsp:nvSpPr>
        <dsp:cNvPr id="0" name=""/>
        <dsp:cNvSpPr/>
      </dsp:nvSpPr>
      <dsp:spPr>
        <a:xfrm>
          <a:off x="1908199" y="49714"/>
          <a:ext cx="849234" cy="849234"/>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35C20D-46C6-4C5B-AE25-B56013158B4D}">
      <dsp:nvSpPr>
        <dsp:cNvPr id="0" name=""/>
        <dsp:cNvSpPr/>
      </dsp:nvSpPr>
      <dsp:spPr>
        <a:xfrm>
          <a:off x="2089183" y="230698"/>
          <a:ext cx="487265" cy="487265"/>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A9E5A0-83A1-4E6B-AC48-99C1DC6148CE}">
      <dsp:nvSpPr>
        <dsp:cNvPr id="0" name=""/>
        <dsp:cNvSpPr/>
      </dsp:nvSpPr>
      <dsp:spPr>
        <a:xfrm>
          <a:off x="1636722" y="1163464"/>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The Manager’s Path</a:t>
          </a:r>
        </a:p>
      </dsp:txBody>
      <dsp:txXfrm>
        <a:off x="1636722" y="1163464"/>
        <a:ext cx="1392187" cy="556875"/>
      </dsp:txXfrm>
    </dsp:sp>
    <dsp:sp modelId="{A5B196AE-E982-4DF7-8C7C-85A4889A1AA4}">
      <dsp:nvSpPr>
        <dsp:cNvPr id="0" name=""/>
        <dsp:cNvSpPr/>
      </dsp:nvSpPr>
      <dsp:spPr>
        <a:xfrm>
          <a:off x="3544019" y="12390"/>
          <a:ext cx="849234" cy="849234"/>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805540-F867-4B67-A187-08FAAB945294}">
      <dsp:nvSpPr>
        <dsp:cNvPr id="0" name=""/>
        <dsp:cNvSpPr/>
      </dsp:nvSpPr>
      <dsp:spPr>
        <a:xfrm>
          <a:off x="3725003" y="230698"/>
          <a:ext cx="487265" cy="487265"/>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42BCAA-8389-4D39-B6B2-D1BD22B2A902}">
      <dsp:nvSpPr>
        <dsp:cNvPr id="0" name=""/>
        <dsp:cNvSpPr/>
      </dsp:nvSpPr>
      <dsp:spPr>
        <a:xfrm>
          <a:off x="3272542" y="1163464"/>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The Making of a Manager</a:t>
          </a:r>
        </a:p>
      </dsp:txBody>
      <dsp:txXfrm>
        <a:off x="3272542" y="1163464"/>
        <a:ext cx="1392187" cy="556875"/>
      </dsp:txXfrm>
    </dsp:sp>
    <dsp:sp modelId="{72A595F4-DACD-4C35-806B-E893A8BE8B5C}">
      <dsp:nvSpPr>
        <dsp:cNvPr id="0" name=""/>
        <dsp:cNvSpPr/>
      </dsp:nvSpPr>
      <dsp:spPr>
        <a:xfrm>
          <a:off x="5179839" y="49714"/>
          <a:ext cx="849234" cy="849234"/>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6C2FF7-4DC9-45A0-A4AC-16E788C7547F}">
      <dsp:nvSpPr>
        <dsp:cNvPr id="0" name=""/>
        <dsp:cNvSpPr/>
      </dsp:nvSpPr>
      <dsp:spPr>
        <a:xfrm>
          <a:off x="5360823" y="230698"/>
          <a:ext cx="487265" cy="487265"/>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C64727-AD24-4B90-8D41-183779F68D9B}">
      <dsp:nvSpPr>
        <dsp:cNvPr id="0" name=""/>
        <dsp:cNvSpPr/>
      </dsp:nvSpPr>
      <dsp:spPr>
        <a:xfrm>
          <a:off x="4908363" y="1163464"/>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It’s My Pleasure</a:t>
          </a:r>
        </a:p>
      </dsp:txBody>
      <dsp:txXfrm>
        <a:off x="4908363" y="1163464"/>
        <a:ext cx="1392187" cy="556875"/>
      </dsp:txXfrm>
    </dsp:sp>
    <dsp:sp modelId="{53EB098A-DD01-4CAC-9902-2BF7EF1548A5}">
      <dsp:nvSpPr>
        <dsp:cNvPr id="0" name=""/>
        <dsp:cNvSpPr/>
      </dsp:nvSpPr>
      <dsp:spPr>
        <a:xfrm>
          <a:off x="6815659" y="49714"/>
          <a:ext cx="849234" cy="849234"/>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6C9242-611E-432B-8F46-7C57BE60D87A}">
      <dsp:nvSpPr>
        <dsp:cNvPr id="0" name=""/>
        <dsp:cNvSpPr/>
      </dsp:nvSpPr>
      <dsp:spPr>
        <a:xfrm>
          <a:off x="6996644" y="230698"/>
          <a:ext cx="487265" cy="487265"/>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6DF602-2719-41D5-B523-2F19E236D49B}">
      <dsp:nvSpPr>
        <dsp:cNvPr id="0" name=""/>
        <dsp:cNvSpPr/>
      </dsp:nvSpPr>
      <dsp:spPr>
        <a:xfrm>
          <a:off x="6544183" y="1163464"/>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Leadership Strategy and Tactics</a:t>
          </a:r>
        </a:p>
      </dsp:txBody>
      <dsp:txXfrm>
        <a:off x="6544183" y="1163464"/>
        <a:ext cx="1392187" cy="556875"/>
      </dsp:txXfrm>
    </dsp:sp>
    <dsp:sp modelId="{62143D0B-489A-4DB6-8B66-0A9745894F48}">
      <dsp:nvSpPr>
        <dsp:cNvPr id="0" name=""/>
        <dsp:cNvSpPr/>
      </dsp:nvSpPr>
      <dsp:spPr>
        <a:xfrm>
          <a:off x="272378" y="2068385"/>
          <a:ext cx="849234" cy="849234"/>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A8396C-B2BF-42F0-8337-C1CA7BF04C92}">
      <dsp:nvSpPr>
        <dsp:cNvPr id="0" name=""/>
        <dsp:cNvSpPr/>
      </dsp:nvSpPr>
      <dsp:spPr>
        <a:xfrm>
          <a:off x="453363" y="2249370"/>
          <a:ext cx="487265" cy="487265"/>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2BCF52-31A2-483D-B29B-D353DB93F7D6}">
      <dsp:nvSpPr>
        <dsp:cNvPr id="0" name=""/>
        <dsp:cNvSpPr/>
      </dsp:nvSpPr>
      <dsp:spPr>
        <a:xfrm>
          <a:off x="902" y="3182135"/>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Team Topologies </a:t>
          </a:r>
        </a:p>
      </dsp:txBody>
      <dsp:txXfrm>
        <a:off x="902" y="3182135"/>
        <a:ext cx="1392187" cy="556875"/>
      </dsp:txXfrm>
    </dsp:sp>
    <dsp:sp modelId="{22575BA7-1A08-470A-A115-B753E1EF7DA3}">
      <dsp:nvSpPr>
        <dsp:cNvPr id="0" name=""/>
        <dsp:cNvSpPr/>
      </dsp:nvSpPr>
      <dsp:spPr>
        <a:xfrm>
          <a:off x="1908198" y="2068385"/>
          <a:ext cx="849234" cy="849234"/>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48F2CE-CDB9-4FA7-82AA-F5048A298DA3}">
      <dsp:nvSpPr>
        <dsp:cNvPr id="0" name=""/>
        <dsp:cNvSpPr/>
      </dsp:nvSpPr>
      <dsp:spPr>
        <a:xfrm>
          <a:off x="2089183" y="2249370"/>
          <a:ext cx="487265" cy="487265"/>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68CF60-986F-49E9-80C9-2C3D06FCCA0F}">
      <dsp:nvSpPr>
        <dsp:cNvPr id="0" name=""/>
        <dsp:cNvSpPr/>
      </dsp:nvSpPr>
      <dsp:spPr>
        <a:xfrm>
          <a:off x="1636722" y="3182135"/>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Silos, Politics, and Turf Wars</a:t>
          </a:r>
        </a:p>
      </dsp:txBody>
      <dsp:txXfrm>
        <a:off x="1636722" y="3182135"/>
        <a:ext cx="1392187" cy="556875"/>
      </dsp:txXfrm>
    </dsp:sp>
    <dsp:sp modelId="{3CB8B099-14C0-4DBE-827F-6EF6F94C5A62}">
      <dsp:nvSpPr>
        <dsp:cNvPr id="0" name=""/>
        <dsp:cNvSpPr/>
      </dsp:nvSpPr>
      <dsp:spPr>
        <a:xfrm>
          <a:off x="3544019" y="2068385"/>
          <a:ext cx="849234" cy="849234"/>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7465B5-A90B-4991-AB7E-E7807A8B729B}">
      <dsp:nvSpPr>
        <dsp:cNvPr id="0" name=""/>
        <dsp:cNvSpPr/>
      </dsp:nvSpPr>
      <dsp:spPr>
        <a:xfrm>
          <a:off x="3725003" y="2249370"/>
          <a:ext cx="487265" cy="487265"/>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D2AECE-8687-4F99-AD49-D6CBA9FEF8E5}">
      <dsp:nvSpPr>
        <dsp:cNvPr id="0" name=""/>
        <dsp:cNvSpPr/>
      </dsp:nvSpPr>
      <dsp:spPr>
        <a:xfrm>
          <a:off x="3272542" y="3182135"/>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The Motive</a:t>
          </a:r>
        </a:p>
      </dsp:txBody>
      <dsp:txXfrm>
        <a:off x="3272542" y="3182135"/>
        <a:ext cx="1392187" cy="556875"/>
      </dsp:txXfrm>
    </dsp:sp>
    <dsp:sp modelId="{90EB8BB1-2B70-447E-B136-ACA85EFBD435}">
      <dsp:nvSpPr>
        <dsp:cNvPr id="0" name=""/>
        <dsp:cNvSpPr/>
      </dsp:nvSpPr>
      <dsp:spPr>
        <a:xfrm>
          <a:off x="5179839" y="2068385"/>
          <a:ext cx="849234" cy="849234"/>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4EB4C1-7E3E-4E59-BB97-CB39658E832D}">
      <dsp:nvSpPr>
        <dsp:cNvPr id="0" name=""/>
        <dsp:cNvSpPr/>
      </dsp:nvSpPr>
      <dsp:spPr>
        <a:xfrm>
          <a:off x="5360823" y="2249370"/>
          <a:ext cx="487265" cy="487265"/>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E4A7FA-3C82-4D0D-BC44-F8AF57812536}">
      <dsp:nvSpPr>
        <dsp:cNvPr id="0" name=""/>
        <dsp:cNvSpPr/>
      </dsp:nvSpPr>
      <dsp:spPr>
        <a:xfrm>
          <a:off x="4908363" y="3182135"/>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The Founder's Mentality</a:t>
          </a:r>
        </a:p>
      </dsp:txBody>
      <dsp:txXfrm>
        <a:off x="4908363" y="3182135"/>
        <a:ext cx="1392187" cy="556875"/>
      </dsp:txXfrm>
    </dsp:sp>
    <dsp:sp modelId="{A0578C1C-CA67-4AA9-B6D6-744A8AE358A0}">
      <dsp:nvSpPr>
        <dsp:cNvPr id="0" name=""/>
        <dsp:cNvSpPr/>
      </dsp:nvSpPr>
      <dsp:spPr>
        <a:xfrm>
          <a:off x="6815659" y="2068385"/>
          <a:ext cx="849234" cy="849234"/>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FFBB1B-3FA7-4C82-A8B6-BAD71C331418}">
      <dsp:nvSpPr>
        <dsp:cNvPr id="0" name=""/>
        <dsp:cNvSpPr/>
      </dsp:nvSpPr>
      <dsp:spPr>
        <a:xfrm>
          <a:off x="6996644" y="2249370"/>
          <a:ext cx="487265" cy="487265"/>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1CEB03-21D8-4356-A43F-EFA619EC76CD}">
      <dsp:nvSpPr>
        <dsp:cNvPr id="0" name=""/>
        <dsp:cNvSpPr/>
      </dsp:nvSpPr>
      <dsp:spPr>
        <a:xfrm>
          <a:off x="6544183" y="3182135"/>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Leading the Transformation</a:t>
          </a:r>
        </a:p>
      </dsp:txBody>
      <dsp:txXfrm>
        <a:off x="6544183" y="3182135"/>
        <a:ext cx="1392187" cy="5568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C18F2-BF11-4601-AAE1-9312541944F6}">
      <dsp:nvSpPr>
        <dsp:cNvPr id="0" name=""/>
        <dsp:cNvSpPr/>
      </dsp:nvSpPr>
      <dsp:spPr>
        <a:xfrm>
          <a:off x="472136" y="589362"/>
          <a:ext cx="1441125" cy="144112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E1F173-784A-4331-B2F0-C3ECBF82966B}">
      <dsp:nvSpPr>
        <dsp:cNvPr id="0" name=""/>
        <dsp:cNvSpPr/>
      </dsp:nvSpPr>
      <dsp:spPr>
        <a:xfrm>
          <a:off x="779261" y="896487"/>
          <a:ext cx="826875" cy="826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728D00-C6C9-44F9-9A49-5DDB286B75B9}">
      <dsp:nvSpPr>
        <dsp:cNvPr id="0" name=""/>
        <dsp:cNvSpPr/>
      </dsp:nvSpPr>
      <dsp:spPr>
        <a:xfrm>
          <a:off x="11448" y="2479362"/>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0" i="0" u="none" kern="1200" dirty="0"/>
            <a:t>Project to Product</a:t>
          </a:r>
          <a:endParaRPr lang="en-US" sz="1700" kern="1200" dirty="0"/>
        </a:p>
      </dsp:txBody>
      <dsp:txXfrm>
        <a:off x="11448" y="2479362"/>
        <a:ext cx="2362500" cy="720000"/>
      </dsp:txXfrm>
    </dsp:sp>
    <dsp:sp modelId="{5910473A-AA2B-4856-AE08-913DD44489B1}">
      <dsp:nvSpPr>
        <dsp:cNvPr id="0" name=""/>
        <dsp:cNvSpPr/>
      </dsp:nvSpPr>
      <dsp:spPr>
        <a:xfrm>
          <a:off x="3248073" y="589362"/>
          <a:ext cx="1441125" cy="144112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2912F4-9031-409A-A726-8DC4E739F3F8}">
      <dsp:nvSpPr>
        <dsp:cNvPr id="0" name=""/>
        <dsp:cNvSpPr/>
      </dsp:nvSpPr>
      <dsp:spPr>
        <a:xfrm>
          <a:off x="3555199" y="896487"/>
          <a:ext cx="826875" cy="826875"/>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276A4B-F4E6-40B8-A6A1-F9F02BA8B676}">
      <dsp:nvSpPr>
        <dsp:cNvPr id="0" name=""/>
        <dsp:cNvSpPr/>
      </dsp:nvSpPr>
      <dsp:spPr>
        <a:xfrm>
          <a:off x="2787386" y="2479362"/>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0" i="0" u="none" kern="1200" dirty="0"/>
            <a:t>Inspired</a:t>
          </a:r>
          <a:endParaRPr lang="en-US" sz="1700" kern="1200" dirty="0"/>
        </a:p>
      </dsp:txBody>
      <dsp:txXfrm>
        <a:off x="2787386" y="2479362"/>
        <a:ext cx="2362500" cy="720000"/>
      </dsp:txXfrm>
    </dsp:sp>
    <dsp:sp modelId="{A8BD8920-F8C0-4D52-8BB2-50045F48461F}">
      <dsp:nvSpPr>
        <dsp:cNvPr id="0" name=""/>
        <dsp:cNvSpPr/>
      </dsp:nvSpPr>
      <dsp:spPr>
        <a:xfrm>
          <a:off x="6024011" y="589362"/>
          <a:ext cx="1441125" cy="144112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1DA36D-7C9E-4F00-BE53-BF3F7E70F006}">
      <dsp:nvSpPr>
        <dsp:cNvPr id="0" name=""/>
        <dsp:cNvSpPr/>
      </dsp:nvSpPr>
      <dsp:spPr>
        <a:xfrm>
          <a:off x="6331136" y="896487"/>
          <a:ext cx="826875" cy="826875"/>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954B65-BAF6-404D-A08A-E7E02652043F}">
      <dsp:nvSpPr>
        <dsp:cNvPr id="0" name=""/>
        <dsp:cNvSpPr/>
      </dsp:nvSpPr>
      <dsp:spPr>
        <a:xfrm>
          <a:off x="5563324" y="2479362"/>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0" i="0" u="none" kern="1200" dirty="0"/>
            <a:t>Unlocking the Customer Value Chain</a:t>
          </a:r>
          <a:endParaRPr lang="en-US" sz="1700" kern="1200" dirty="0"/>
        </a:p>
      </dsp:txBody>
      <dsp:txXfrm>
        <a:off x="5563324" y="2479362"/>
        <a:ext cx="23625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59DC9E-C94F-4FFD-B135-15FB6BD00770}">
      <dsp:nvSpPr>
        <dsp:cNvPr id="0" name=""/>
        <dsp:cNvSpPr/>
      </dsp:nvSpPr>
      <dsp:spPr>
        <a:xfrm>
          <a:off x="755636" y="94362"/>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0970BF-F652-426F-B24A-83F8D0AE0480}">
      <dsp:nvSpPr>
        <dsp:cNvPr id="0" name=""/>
        <dsp:cNvSpPr/>
      </dsp:nvSpPr>
      <dsp:spPr>
        <a:xfrm>
          <a:off x="1223636" y="562362"/>
          <a:ext cx="1260000" cy="1260000"/>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760BD9-F64E-4C11-8092-068BEC51B0AE}">
      <dsp:nvSpPr>
        <dsp:cNvPr id="0" name=""/>
        <dsp:cNvSpPr/>
      </dsp:nvSpPr>
      <dsp:spPr>
        <a:xfrm>
          <a:off x="53636" y="29743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US" sz="2600" b="0" i="0" u="none" kern="1200"/>
            <a:t>Fall; or, Dodge in Hell: A Novel </a:t>
          </a:r>
          <a:endParaRPr lang="en-US" sz="2600" kern="1200"/>
        </a:p>
      </dsp:txBody>
      <dsp:txXfrm>
        <a:off x="53636" y="2974362"/>
        <a:ext cx="3600000" cy="720000"/>
      </dsp:txXfrm>
    </dsp:sp>
    <dsp:sp modelId="{24CD0746-C79F-4C43-A464-72D4CB7838D0}">
      <dsp:nvSpPr>
        <dsp:cNvPr id="0" name=""/>
        <dsp:cNvSpPr/>
      </dsp:nvSpPr>
      <dsp:spPr>
        <a:xfrm>
          <a:off x="4985636" y="94362"/>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1AED57-9159-4A43-9D8C-2C8BC26494B0}">
      <dsp:nvSpPr>
        <dsp:cNvPr id="0" name=""/>
        <dsp:cNvSpPr/>
      </dsp:nvSpPr>
      <dsp:spPr>
        <a:xfrm>
          <a:off x="5453636" y="562362"/>
          <a:ext cx="1260000" cy="1260000"/>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0DC7F6-8A97-4C02-99B2-320D39F070CA}">
      <dsp:nvSpPr>
        <dsp:cNvPr id="0" name=""/>
        <dsp:cNvSpPr/>
      </dsp:nvSpPr>
      <dsp:spPr>
        <a:xfrm>
          <a:off x="4283636" y="29743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US" sz="2600" b="0" i="0" u="none" kern="1200"/>
            <a:t>The Woman in the White Kimono </a:t>
          </a:r>
          <a:endParaRPr lang="en-US" sz="2600" kern="1200"/>
        </a:p>
      </dsp:txBody>
      <dsp:txXfrm>
        <a:off x="4283636" y="2974362"/>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9C59FD-882A-4981-AAD7-650EF5DE9742}" type="datetimeFigureOut">
              <a:rPr lang="en-US" smtClean="0"/>
              <a:t>4/7/2020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415A6-EA44-44E6-B070-74C4CFC640D5}" type="slidenum">
              <a:rPr lang="en-US" smtClean="0"/>
              <a:t>‹#›</a:t>
            </a:fld>
            <a:endParaRPr lang="en-US"/>
          </a:p>
        </p:txBody>
      </p:sp>
    </p:spTree>
    <p:extLst>
      <p:ext uri="{BB962C8B-B14F-4D97-AF65-F5344CB8AC3E}">
        <p14:creationId xmlns:p14="http://schemas.microsoft.com/office/powerpoint/2010/main" val="2867760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415A6-EA44-44E6-B070-74C4CFC640D5}" type="slidenum">
              <a:rPr lang="en-US" smtClean="0"/>
              <a:t>2</a:t>
            </a:fld>
            <a:endParaRPr lang="en-US"/>
          </a:p>
        </p:txBody>
      </p:sp>
    </p:spTree>
    <p:extLst>
      <p:ext uri="{BB962C8B-B14F-4D97-AF65-F5344CB8AC3E}">
        <p14:creationId xmlns:p14="http://schemas.microsoft.com/office/powerpoint/2010/main" val="1676439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chose these books to get a better understanding of how we should think about the work that we do from the perspective of it being a product.</a:t>
            </a:r>
          </a:p>
          <a:p>
            <a:r>
              <a:rPr lang="en-US" baseline="0" dirty="0"/>
              <a:t>If you have any scrum masters or product owners in your organizations you should really get these books in their hands.</a:t>
            </a:r>
            <a:endParaRPr lang="en-US" dirty="0"/>
          </a:p>
        </p:txBody>
      </p:sp>
      <p:sp>
        <p:nvSpPr>
          <p:cNvPr id="4" name="Slide Number Placeholder 3"/>
          <p:cNvSpPr>
            <a:spLocks noGrp="1"/>
          </p:cNvSpPr>
          <p:nvPr>
            <p:ph type="sldNum" sz="quarter" idx="5"/>
          </p:nvPr>
        </p:nvSpPr>
        <p:spPr/>
        <p:txBody>
          <a:bodyPr/>
          <a:lstStyle/>
          <a:p>
            <a:fld id="{F79415A6-EA44-44E6-B070-74C4CFC640D5}" type="slidenum">
              <a:rPr lang="en-US" smtClean="0"/>
              <a:t>11</a:t>
            </a:fld>
            <a:endParaRPr lang="en-US"/>
          </a:p>
        </p:txBody>
      </p:sp>
    </p:spTree>
    <p:extLst>
      <p:ext uri="{BB962C8B-B14F-4D97-AF65-F5344CB8AC3E}">
        <p14:creationId xmlns:p14="http://schemas.microsoft.com/office/powerpoint/2010/main" val="2276997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always read just for work or to help me improve my craft occasionally</a:t>
            </a:r>
            <a:r>
              <a:rPr lang="en-US" baseline="0" dirty="0"/>
              <a:t> I read just for the enjoyment of it.</a:t>
            </a:r>
          </a:p>
          <a:p>
            <a:r>
              <a:rPr lang="en-US" baseline="0" dirty="0"/>
              <a:t>The author Neal Stephenson has always been one of my favorites and Fall; or, Dodge in hell: A Novel is one of his best.</a:t>
            </a:r>
          </a:p>
          <a:p>
            <a:r>
              <a:rPr lang="en-US" baseline="0" dirty="0"/>
              <a:t>He dives into the singularity and how the creative spirit of software development transcends even death.</a:t>
            </a:r>
          </a:p>
          <a:p>
            <a:endParaRPr lang="en-US" baseline="0" dirty="0"/>
          </a:p>
          <a:p>
            <a:r>
              <a:rPr lang="en-US" baseline="0" dirty="0"/>
              <a:t>The woman in the white kimono is a book that was suggested by my father and it was quite eye-opening for me since it related quite closely</a:t>
            </a:r>
          </a:p>
          <a:p>
            <a:r>
              <a:rPr lang="en-US" baseline="0" dirty="0"/>
              <a:t>to his own experiences in Japan.</a:t>
            </a:r>
            <a:endParaRPr lang="en-US" dirty="0"/>
          </a:p>
        </p:txBody>
      </p:sp>
      <p:sp>
        <p:nvSpPr>
          <p:cNvPr id="4" name="Slide Number Placeholder 3"/>
          <p:cNvSpPr>
            <a:spLocks noGrp="1"/>
          </p:cNvSpPr>
          <p:nvPr>
            <p:ph type="sldNum" sz="quarter" idx="5"/>
          </p:nvPr>
        </p:nvSpPr>
        <p:spPr/>
        <p:txBody>
          <a:bodyPr/>
          <a:lstStyle/>
          <a:p>
            <a:fld id="{F79415A6-EA44-44E6-B070-74C4CFC640D5}" type="slidenum">
              <a:rPr lang="en-US" smtClean="0"/>
              <a:t>12</a:t>
            </a:fld>
            <a:endParaRPr lang="en-US"/>
          </a:p>
        </p:txBody>
      </p:sp>
    </p:spTree>
    <p:extLst>
      <p:ext uri="{BB962C8B-B14F-4D97-AF65-F5344CB8AC3E}">
        <p14:creationId xmlns:p14="http://schemas.microsoft.com/office/powerpoint/2010/main" val="386496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415A6-EA44-44E6-B070-74C4CFC640D5}" type="slidenum">
              <a:rPr lang="en-US" smtClean="0"/>
              <a:t>13</a:t>
            </a:fld>
            <a:endParaRPr lang="en-US"/>
          </a:p>
        </p:txBody>
      </p:sp>
    </p:spTree>
    <p:extLst>
      <p:ext uri="{BB962C8B-B14F-4D97-AF65-F5344CB8AC3E}">
        <p14:creationId xmlns:p14="http://schemas.microsoft.com/office/powerpoint/2010/main" val="3181942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IT profession things change so rapidly that if you don’t devote some time to learning new technologies and learning you can find</a:t>
            </a:r>
            <a:r>
              <a:rPr lang="en-US" baseline="0" dirty="0"/>
              <a:t> yourself limited in your opportunities.</a:t>
            </a:r>
          </a:p>
          <a:p>
            <a:r>
              <a:rPr lang="en-US" baseline="0" dirty="0"/>
              <a:t>There are so many books that you can leverage to gain insight and knowledge to so many topics.</a:t>
            </a:r>
          </a:p>
        </p:txBody>
      </p:sp>
      <p:sp>
        <p:nvSpPr>
          <p:cNvPr id="4" name="Slide Number Placeholder 3"/>
          <p:cNvSpPr>
            <a:spLocks noGrp="1"/>
          </p:cNvSpPr>
          <p:nvPr>
            <p:ph type="sldNum" sz="quarter" idx="5"/>
          </p:nvPr>
        </p:nvSpPr>
        <p:spPr/>
        <p:txBody>
          <a:bodyPr/>
          <a:lstStyle/>
          <a:p>
            <a:fld id="{F79415A6-EA44-44E6-B070-74C4CFC640D5}" type="slidenum">
              <a:rPr lang="en-US" smtClean="0"/>
              <a:t>3</a:t>
            </a:fld>
            <a:endParaRPr lang="en-US"/>
          </a:p>
        </p:txBody>
      </p:sp>
    </p:spTree>
    <p:extLst>
      <p:ext uri="{BB962C8B-B14F-4D97-AF65-F5344CB8AC3E}">
        <p14:creationId xmlns:p14="http://schemas.microsoft.com/office/powerpoint/2010/main" val="3350911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an</a:t>
            </a:r>
            <a:r>
              <a:rPr lang="en-US" baseline="0" dirty="0"/>
              <a:t> issue that is driving you crazy or something that you want to better understand and start googling and find something that relates to that topic.</a:t>
            </a:r>
          </a:p>
          <a:p>
            <a:r>
              <a:rPr lang="en-US" baseline="0" dirty="0"/>
              <a:t>Next find a way to consume the books.  You just need to determine how you want to consume your books.  e.g. buy books or audio books Amazon or check out libraries.</a:t>
            </a:r>
          </a:p>
          <a:p>
            <a:r>
              <a:rPr lang="en-US" baseline="0" dirty="0"/>
              <a:t>Video of </a:t>
            </a:r>
            <a:r>
              <a:rPr lang="en-US" baseline="0" dirty="0" err="1"/>
              <a:t>Waggs</a:t>
            </a:r>
            <a:r>
              <a:rPr lang="en-US" baseline="0" dirty="0"/>
              <a:t> pushing me to read more.  First I was hesitant, but then it caught on.</a:t>
            </a:r>
          </a:p>
        </p:txBody>
      </p:sp>
      <p:sp>
        <p:nvSpPr>
          <p:cNvPr id="4" name="Slide Number Placeholder 3"/>
          <p:cNvSpPr>
            <a:spLocks noGrp="1"/>
          </p:cNvSpPr>
          <p:nvPr>
            <p:ph type="sldNum" sz="quarter" idx="5"/>
          </p:nvPr>
        </p:nvSpPr>
        <p:spPr/>
        <p:txBody>
          <a:bodyPr/>
          <a:lstStyle/>
          <a:p>
            <a:fld id="{F79415A6-EA44-44E6-B070-74C4CFC640D5}" type="slidenum">
              <a:rPr lang="en-US" smtClean="0"/>
              <a:t>4</a:t>
            </a:fld>
            <a:endParaRPr lang="en-US"/>
          </a:p>
        </p:txBody>
      </p:sp>
    </p:spTree>
    <p:extLst>
      <p:ext uri="{BB962C8B-B14F-4D97-AF65-F5344CB8AC3E}">
        <p14:creationId xmlns:p14="http://schemas.microsoft.com/office/powerpoint/2010/main" val="3065701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find the time?  You don’t.  You must</a:t>
            </a:r>
            <a:r>
              <a:rPr lang="en-US" baseline="0" dirty="0"/>
              <a:t> </a:t>
            </a:r>
            <a:r>
              <a:rPr lang="en-US" dirty="0"/>
              <a:t>make a conscious decision to make the</a:t>
            </a:r>
            <a:r>
              <a:rPr lang="en-US" baseline="0" dirty="0"/>
              <a:t> time.</a:t>
            </a:r>
          </a:p>
          <a:p>
            <a:r>
              <a:rPr lang="en-US" baseline="0" dirty="0"/>
              <a:t>I realized that I had at least two hours of time each day that I could devote to reading during my commute to and from work.</a:t>
            </a:r>
          </a:p>
          <a:p>
            <a:r>
              <a:rPr lang="en-US" dirty="0"/>
              <a:t>I</a:t>
            </a:r>
            <a:r>
              <a:rPr lang="en-US" baseline="0" dirty="0"/>
              <a:t> chose to pick audible so I could “read” while driving.  It was the best use of my time.</a:t>
            </a:r>
          </a:p>
          <a:p>
            <a:r>
              <a:rPr lang="en-US" baseline="0" dirty="0"/>
              <a:t>In our current circumstances I am trying to follow some advice from the book Atomic Habits and have switched to riding my exercise bike and listening to my books before I start my workday.</a:t>
            </a:r>
            <a:r>
              <a:rPr lang="en-US" dirty="0"/>
              <a:t> </a:t>
            </a:r>
          </a:p>
        </p:txBody>
      </p:sp>
      <p:sp>
        <p:nvSpPr>
          <p:cNvPr id="4" name="Slide Number Placeholder 3"/>
          <p:cNvSpPr>
            <a:spLocks noGrp="1"/>
          </p:cNvSpPr>
          <p:nvPr>
            <p:ph type="sldNum" sz="quarter" idx="5"/>
          </p:nvPr>
        </p:nvSpPr>
        <p:spPr/>
        <p:txBody>
          <a:bodyPr/>
          <a:lstStyle/>
          <a:p>
            <a:fld id="{F79415A6-EA44-44E6-B070-74C4CFC640D5}" type="slidenum">
              <a:rPr lang="en-US" smtClean="0"/>
              <a:t>5</a:t>
            </a:fld>
            <a:endParaRPr lang="en-US"/>
          </a:p>
        </p:txBody>
      </p:sp>
    </p:spTree>
    <p:extLst>
      <p:ext uri="{BB962C8B-B14F-4D97-AF65-F5344CB8AC3E}">
        <p14:creationId xmlns:p14="http://schemas.microsoft.com/office/powerpoint/2010/main" val="2426535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fifteen</a:t>
            </a:r>
            <a:r>
              <a:rPr lang="en-US" baseline="0" dirty="0"/>
              <a:t> months I decided to look back and see what I had accomplished and was surprised to find that I had been able to finish more than a book a month.</a:t>
            </a:r>
          </a:p>
          <a:p>
            <a:r>
              <a:rPr lang="en-US" baseline="0" dirty="0"/>
              <a:t>And I really didn’t work too hard on this.</a:t>
            </a:r>
          </a:p>
          <a:p>
            <a:r>
              <a:rPr lang="en-US" baseline="0" dirty="0"/>
              <a:t>I started with the phoenix project since I had just been tasked with leading a DevOps transformation at work.</a:t>
            </a:r>
          </a:p>
          <a:p>
            <a:r>
              <a:rPr lang="en-US" baseline="0" dirty="0"/>
              <a:t>But after the first book I was hooked.  </a:t>
            </a:r>
            <a:endParaRPr lang="en-US" dirty="0"/>
          </a:p>
        </p:txBody>
      </p:sp>
      <p:sp>
        <p:nvSpPr>
          <p:cNvPr id="4" name="Slide Number Placeholder 3"/>
          <p:cNvSpPr>
            <a:spLocks noGrp="1"/>
          </p:cNvSpPr>
          <p:nvPr>
            <p:ph type="sldNum" sz="quarter" idx="5"/>
          </p:nvPr>
        </p:nvSpPr>
        <p:spPr/>
        <p:txBody>
          <a:bodyPr/>
          <a:lstStyle/>
          <a:p>
            <a:fld id="{F79415A6-EA44-44E6-B070-74C4CFC640D5}" type="slidenum">
              <a:rPr lang="en-US" smtClean="0"/>
              <a:t>6</a:t>
            </a:fld>
            <a:endParaRPr lang="en-US"/>
          </a:p>
        </p:txBody>
      </p:sp>
    </p:spTree>
    <p:extLst>
      <p:ext uri="{BB962C8B-B14F-4D97-AF65-F5344CB8AC3E}">
        <p14:creationId xmlns:p14="http://schemas.microsoft.com/office/powerpoint/2010/main" val="1874957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started reading a books</a:t>
            </a:r>
            <a:r>
              <a:rPr lang="en-US" baseline="0" dirty="0"/>
              <a:t> from several different genres.</a:t>
            </a:r>
          </a:p>
          <a:p>
            <a:r>
              <a:rPr lang="en-US" baseline="0" dirty="0"/>
              <a:t>I first started reading books about </a:t>
            </a:r>
            <a:r>
              <a:rPr lang="en-US" baseline="0" dirty="0" err="1"/>
              <a:t>devops</a:t>
            </a:r>
            <a:r>
              <a:rPr lang="en-US" baseline="0" dirty="0"/>
              <a:t> and then turned my attention to some c suite material to help sell the </a:t>
            </a:r>
            <a:r>
              <a:rPr lang="en-US" baseline="0" dirty="0" err="1"/>
              <a:t>devops</a:t>
            </a:r>
            <a:r>
              <a:rPr lang="en-US" baseline="0" dirty="0"/>
              <a:t> strategies.</a:t>
            </a:r>
          </a:p>
          <a:p>
            <a:endParaRPr lang="en-US" baseline="0" dirty="0"/>
          </a:p>
          <a:p>
            <a:r>
              <a:rPr lang="en-US" baseline="0" dirty="0"/>
              <a:t>The book War &amp; Peace &amp; IT book was so good I bought copies for my entire management team and our entire C Suite.</a:t>
            </a:r>
          </a:p>
          <a:p>
            <a:r>
              <a:rPr lang="en-US" baseline="0" dirty="0"/>
              <a:t>I interoffice mailed these to them with a note asking that they read it and detailed the benefits that I believe the concepts in the book would bring to the organization.</a:t>
            </a:r>
          </a:p>
          <a:p>
            <a:r>
              <a:rPr lang="en-US" baseline="0" dirty="0"/>
              <a:t>After a couple of days our president sent a nice note back to me that he would read it.  I will be following up with them again to see if they will give me some of their</a:t>
            </a:r>
          </a:p>
          <a:p>
            <a:r>
              <a:rPr lang="en-US" baseline="0" dirty="0"/>
              <a:t>time so we can discuss in person.</a:t>
            </a:r>
          </a:p>
          <a:p>
            <a:endParaRPr lang="en-US" baseline="0" dirty="0"/>
          </a:p>
          <a:p>
            <a:r>
              <a:rPr lang="en-US" dirty="0"/>
              <a:t>The Infinite Game is an excellent book for everyone</a:t>
            </a:r>
            <a:r>
              <a:rPr lang="en-US" baseline="0" dirty="0"/>
              <a:t> as it details how to play the long game instead of playing to win.</a:t>
            </a:r>
          </a:p>
        </p:txBody>
      </p:sp>
      <p:sp>
        <p:nvSpPr>
          <p:cNvPr id="4" name="Slide Number Placeholder 3"/>
          <p:cNvSpPr>
            <a:spLocks noGrp="1"/>
          </p:cNvSpPr>
          <p:nvPr>
            <p:ph type="sldNum" sz="quarter" idx="5"/>
          </p:nvPr>
        </p:nvSpPr>
        <p:spPr/>
        <p:txBody>
          <a:bodyPr/>
          <a:lstStyle/>
          <a:p>
            <a:fld id="{F79415A6-EA44-44E6-B070-74C4CFC640D5}" type="slidenum">
              <a:rPr lang="en-US" smtClean="0"/>
              <a:t>7</a:t>
            </a:fld>
            <a:endParaRPr lang="en-US"/>
          </a:p>
        </p:txBody>
      </p:sp>
    </p:spTree>
    <p:extLst>
      <p:ext uri="{BB962C8B-B14F-4D97-AF65-F5344CB8AC3E}">
        <p14:creationId xmlns:p14="http://schemas.microsoft.com/office/powerpoint/2010/main" val="2483985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started looking at some books on self improvement and learning.</a:t>
            </a:r>
          </a:p>
          <a:p>
            <a:r>
              <a:rPr lang="en-US" dirty="0"/>
              <a:t>The Ultralearning and Atomic Habits</a:t>
            </a:r>
            <a:r>
              <a:rPr lang="en-US" baseline="0" dirty="0"/>
              <a:t> books I would highly recommend.</a:t>
            </a:r>
            <a:endParaRPr lang="en-US" dirty="0"/>
          </a:p>
        </p:txBody>
      </p:sp>
      <p:sp>
        <p:nvSpPr>
          <p:cNvPr id="4" name="Slide Number Placeholder 3"/>
          <p:cNvSpPr>
            <a:spLocks noGrp="1"/>
          </p:cNvSpPr>
          <p:nvPr>
            <p:ph type="sldNum" sz="quarter" idx="5"/>
          </p:nvPr>
        </p:nvSpPr>
        <p:spPr/>
        <p:txBody>
          <a:bodyPr/>
          <a:lstStyle/>
          <a:p>
            <a:fld id="{F79415A6-EA44-44E6-B070-74C4CFC640D5}" type="slidenum">
              <a:rPr lang="en-US" smtClean="0"/>
              <a:t>8</a:t>
            </a:fld>
            <a:endParaRPr lang="en-US"/>
          </a:p>
        </p:txBody>
      </p:sp>
    </p:spTree>
    <p:extLst>
      <p:ext uri="{BB962C8B-B14F-4D97-AF65-F5344CB8AC3E}">
        <p14:creationId xmlns:p14="http://schemas.microsoft.com/office/powerpoint/2010/main" val="150927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some of the best books on how to help make the transition your organization to one that practices DevOps methodologies.</a:t>
            </a:r>
          </a:p>
          <a:p>
            <a:r>
              <a:rPr lang="en-US" baseline="0" dirty="0"/>
              <a:t>I would also recommend any books from </a:t>
            </a:r>
            <a:r>
              <a:rPr lang="en-US" baseline="0" dirty="0" err="1"/>
              <a:t>ITRevolutions</a:t>
            </a:r>
            <a:r>
              <a:rPr lang="en-US" baseline="0" dirty="0"/>
              <a:t> press, they published all of these books except for the book The Goal.  </a:t>
            </a:r>
          </a:p>
          <a:p>
            <a:r>
              <a:rPr lang="en-US" baseline="0" dirty="0"/>
              <a:t>They really understand the day to day struggles of the IT community.</a:t>
            </a:r>
          </a:p>
          <a:p>
            <a:endParaRPr lang="en-US" baseline="0" dirty="0"/>
          </a:p>
          <a:p>
            <a:r>
              <a:rPr lang="en-US" baseline="0" dirty="0"/>
              <a:t>After reading the Unicorn Project, I have decided that my new Alias will be Kurt Reznick as I really related to his character.</a:t>
            </a:r>
            <a:endParaRPr lang="en-US" dirty="0"/>
          </a:p>
        </p:txBody>
      </p:sp>
      <p:sp>
        <p:nvSpPr>
          <p:cNvPr id="4" name="Slide Number Placeholder 3"/>
          <p:cNvSpPr>
            <a:spLocks noGrp="1"/>
          </p:cNvSpPr>
          <p:nvPr>
            <p:ph type="sldNum" sz="quarter" idx="5"/>
          </p:nvPr>
        </p:nvSpPr>
        <p:spPr/>
        <p:txBody>
          <a:bodyPr/>
          <a:lstStyle/>
          <a:p>
            <a:fld id="{F79415A6-EA44-44E6-B070-74C4CFC640D5}" type="slidenum">
              <a:rPr lang="en-US" smtClean="0"/>
              <a:t>9</a:t>
            </a:fld>
            <a:endParaRPr lang="en-US"/>
          </a:p>
        </p:txBody>
      </p:sp>
    </p:spTree>
    <p:extLst>
      <p:ext uri="{BB962C8B-B14F-4D97-AF65-F5344CB8AC3E}">
        <p14:creationId xmlns:p14="http://schemas.microsoft.com/office/powerpoint/2010/main" val="2500045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highlight a couple of the titles in this group</a:t>
            </a:r>
          </a:p>
          <a:p>
            <a:r>
              <a:rPr lang="en-US" dirty="0"/>
              <a:t>If</a:t>
            </a:r>
            <a:r>
              <a:rPr lang="en-US" baseline="0" dirty="0"/>
              <a:t> you are in IT leadership I would recommend all of these books, but the ones that really stand out to me are.</a:t>
            </a:r>
          </a:p>
          <a:p>
            <a:endParaRPr lang="en-US" baseline="0" dirty="0"/>
          </a:p>
          <a:p>
            <a:r>
              <a:rPr lang="en-US" baseline="0" dirty="0"/>
              <a:t>The Manager’s Path and The Motive if you are just starting in a leadership role and you are struggling to determine if you want to follow that path or remain as an individual contributor.</a:t>
            </a:r>
          </a:p>
          <a:p>
            <a:endParaRPr lang="en-US" dirty="0"/>
          </a:p>
          <a:p>
            <a:r>
              <a:rPr lang="en-US" dirty="0"/>
              <a:t>If you are already in a leadership role the Team Topologies is a must read as it helps</a:t>
            </a:r>
            <a:r>
              <a:rPr lang="en-US" baseline="0" dirty="0"/>
              <a:t> you recognize that the organizational structure of your teams will reflect your software architecture and does a deep dive on Conway’s Law</a:t>
            </a:r>
            <a:endParaRPr lang="en-US" dirty="0"/>
          </a:p>
        </p:txBody>
      </p:sp>
      <p:sp>
        <p:nvSpPr>
          <p:cNvPr id="4" name="Slide Number Placeholder 3"/>
          <p:cNvSpPr>
            <a:spLocks noGrp="1"/>
          </p:cNvSpPr>
          <p:nvPr>
            <p:ph type="sldNum" sz="quarter" idx="5"/>
          </p:nvPr>
        </p:nvSpPr>
        <p:spPr/>
        <p:txBody>
          <a:bodyPr/>
          <a:lstStyle/>
          <a:p>
            <a:fld id="{F79415A6-EA44-44E6-B070-74C4CFC640D5}" type="slidenum">
              <a:rPr lang="en-US" smtClean="0"/>
              <a:t>10</a:t>
            </a:fld>
            <a:endParaRPr lang="en-US"/>
          </a:p>
        </p:txBody>
      </p:sp>
    </p:spTree>
    <p:extLst>
      <p:ext uri="{BB962C8B-B14F-4D97-AF65-F5344CB8AC3E}">
        <p14:creationId xmlns:p14="http://schemas.microsoft.com/office/powerpoint/2010/main" val="39441616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4/7/2020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4/7/2020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image" Target="../media/image38.jpg"/><Relationship Id="rId18" Type="http://schemas.openxmlformats.org/officeDocument/2006/relationships/image" Target="../media/image43.jpg"/><Relationship Id="rId3" Type="http://schemas.openxmlformats.org/officeDocument/2006/relationships/image" Target="../media/image1.jpeg"/><Relationship Id="rId7" Type="http://schemas.openxmlformats.org/officeDocument/2006/relationships/diagramColors" Target="../diagrams/colors4.xml"/><Relationship Id="rId12" Type="http://schemas.openxmlformats.org/officeDocument/2006/relationships/image" Target="../media/image37.jpg"/><Relationship Id="rId17" Type="http://schemas.openxmlformats.org/officeDocument/2006/relationships/image" Target="../media/image42.jpg"/><Relationship Id="rId2" Type="http://schemas.openxmlformats.org/officeDocument/2006/relationships/notesSlide" Target="../notesSlides/notesSlide9.xml"/><Relationship Id="rId16" Type="http://schemas.openxmlformats.org/officeDocument/2006/relationships/image" Target="../media/image41.jpg"/><Relationship Id="rId20"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4.xml"/><Relationship Id="rId11" Type="http://schemas.openxmlformats.org/officeDocument/2006/relationships/image" Target="../media/image36.jpg"/><Relationship Id="rId5" Type="http://schemas.openxmlformats.org/officeDocument/2006/relationships/diagramLayout" Target="../diagrams/layout4.xml"/><Relationship Id="rId15" Type="http://schemas.openxmlformats.org/officeDocument/2006/relationships/image" Target="../media/image40.jpg"/><Relationship Id="rId10" Type="http://schemas.openxmlformats.org/officeDocument/2006/relationships/image" Target="../media/image35.jpg"/><Relationship Id="rId19" Type="http://schemas.openxmlformats.org/officeDocument/2006/relationships/hyperlink" Target="mailto:mann.aaron@gmail.com" TargetMode="External"/><Relationship Id="rId4" Type="http://schemas.openxmlformats.org/officeDocument/2006/relationships/diagramData" Target="../diagrams/data4.xml"/><Relationship Id="rId9" Type="http://schemas.openxmlformats.org/officeDocument/2006/relationships/image" Target="../media/image34.jpg"/><Relationship Id="rId14" Type="http://schemas.openxmlformats.org/officeDocument/2006/relationships/image" Target="../media/image39.jpg"/></Relationships>
</file>

<file path=ppt/slides/_rels/slide11.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hyperlink" Target="mailto:mann.aaron@gmail.com" TargetMode="External"/><Relationship Id="rId5" Type="http://schemas.openxmlformats.org/officeDocument/2006/relationships/diagramQuickStyle" Target="../diagrams/quickStyle5.xml"/><Relationship Id="rId10" Type="http://schemas.openxmlformats.org/officeDocument/2006/relationships/image" Target="../media/image46.jpg"/><Relationship Id="rId4" Type="http://schemas.openxmlformats.org/officeDocument/2006/relationships/diagramLayout" Target="../diagrams/layout5.xml"/><Relationship Id="rId9" Type="http://schemas.openxmlformats.org/officeDocument/2006/relationships/image" Target="../media/image45.jpg"/></Relationships>
</file>

<file path=ppt/slides/_rels/slide12.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4.png"/><Relationship Id="rId5" Type="http://schemas.openxmlformats.org/officeDocument/2006/relationships/diagramQuickStyle" Target="../diagrams/quickStyle6.xml"/><Relationship Id="rId10" Type="http://schemas.openxmlformats.org/officeDocument/2006/relationships/hyperlink" Target="mailto:mann.aaron@gmail.com" TargetMode="External"/><Relationship Id="rId4" Type="http://schemas.openxmlformats.org/officeDocument/2006/relationships/diagramLayout" Target="../diagrams/layout6.xml"/><Relationship Id="rId9" Type="http://schemas.openxmlformats.org/officeDocument/2006/relationships/image" Target="../media/image48.jpg"/></Relationships>
</file>

<file path=ppt/slides/_rels/slide13.xml.rels><?xml version="1.0" encoding="UTF-8" standalone="yes"?>
<Relationships xmlns="http://schemas.openxmlformats.org/package/2006/relationships"><Relationship Id="rId3" Type="http://schemas.openxmlformats.org/officeDocument/2006/relationships/hyperlink" Target="mailto:mann.aaron@gmail.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mailto:mann.aaron@gmail.com" TargetMode="Externa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hyperlink" Target="mailto:mann.aaron@gmail.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mailto:mann.aaron@gmail.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mailto:mann.aaron@gmail.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mailto:mann.aaron@gmail.com"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hyperlink" Target="mailto:mann.aaron@gmail.com" TargetMode="External"/><Relationship Id="rId5" Type="http://schemas.openxmlformats.org/officeDocument/2006/relationships/diagramQuickStyle" Target="../diagrams/quickStyle1.xml"/><Relationship Id="rId10" Type="http://schemas.openxmlformats.org/officeDocument/2006/relationships/image" Target="../media/image8.jpg"/><Relationship Id="rId4" Type="http://schemas.openxmlformats.org/officeDocument/2006/relationships/diagramLayout" Target="../diagrams/layout1.xml"/><Relationship Id="rId9" Type="http://schemas.openxmlformats.org/officeDocument/2006/relationships/image" Target="../media/image7.jpg"/></Relationships>
</file>

<file path=ppt/slides/_rels/slide8.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hyperlink" Target="mailto:mann.aaron@gmail.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4.jpg"/><Relationship Id="rId5" Type="http://schemas.openxmlformats.org/officeDocument/2006/relationships/diagramQuickStyle" Target="../diagrams/quickStyle2.xml"/><Relationship Id="rId10" Type="http://schemas.openxmlformats.org/officeDocument/2006/relationships/image" Target="../media/image13.jpg"/><Relationship Id="rId4" Type="http://schemas.openxmlformats.org/officeDocument/2006/relationships/diagramLayout" Target="../diagrams/layout2.xml"/><Relationship Id="rId9" Type="http://schemas.openxmlformats.org/officeDocument/2006/relationships/image" Target="../media/image12.jpg"/></Relationships>
</file>

<file path=ppt/slides/_rels/slide9.xml.rels><?xml version="1.0" encoding="UTF-8" standalone="yes"?>
<Relationships xmlns="http://schemas.openxmlformats.org/package/2006/relationships"><Relationship Id="rId8" Type="http://schemas.openxmlformats.org/officeDocument/2006/relationships/image" Target="../media/image27.jpg"/><Relationship Id="rId13" Type="http://schemas.openxmlformats.org/officeDocument/2006/relationships/image" Target="../media/image32.jp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31.jpg"/><Relationship Id="rId2" Type="http://schemas.openxmlformats.org/officeDocument/2006/relationships/notesSlide" Target="../notesSlides/notesSlide8.xm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30.jpg"/><Relationship Id="rId5" Type="http://schemas.openxmlformats.org/officeDocument/2006/relationships/diagramQuickStyle" Target="../diagrams/quickStyle3.xml"/><Relationship Id="rId15" Type="http://schemas.openxmlformats.org/officeDocument/2006/relationships/hyperlink" Target="mailto:mann.aaron@gmail.com" TargetMode="External"/><Relationship Id="rId10" Type="http://schemas.openxmlformats.org/officeDocument/2006/relationships/image" Target="../media/image29.jpg"/><Relationship Id="rId4" Type="http://schemas.openxmlformats.org/officeDocument/2006/relationships/diagramLayout" Target="../diagrams/layout3.xml"/><Relationship Id="rId9" Type="http://schemas.openxmlformats.org/officeDocument/2006/relationships/image" Target="../media/image28.jpg"/><Relationship Id="rId14"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E9CE-1DAB-46D1-B99C-C32013D7939C}"/>
              </a:ext>
            </a:extLst>
          </p:cNvPr>
          <p:cNvSpPr>
            <a:spLocks noGrp="1"/>
          </p:cNvSpPr>
          <p:nvPr>
            <p:ph type="ctrTitle"/>
          </p:nvPr>
        </p:nvSpPr>
        <p:spPr/>
        <p:txBody>
          <a:bodyPr>
            <a:normAutofit/>
          </a:bodyPr>
          <a:lstStyle/>
          <a:p>
            <a:r>
              <a:rPr lang="en-US" sz="4000" dirty="0"/>
              <a:t>I've Got The Need, The Need To Read</a:t>
            </a:r>
          </a:p>
        </p:txBody>
      </p:sp>
      <p:sp>
        <p:nvSpPr>
          <p:cNvPr id="3" name="Subtitle 2">
            <a:extLst>
              <a:ext uri="{FF2B5EF4-FFF2-40B4-BE49-F238E27FC236}">
                <a16:creationId xmlns:a16="http://schemas.microsoft.com/office/drawing/2014/main" id="{BF6B9500-5021-4EDC-9483-8E043AEE0478}"/>
              </a:ext>
            </a:extLst>
          </p:cNvPr>
          <p:cNvSpPr>
            <a:spLocks noGrp="1"/>
          </p:cNvSpPr>
          <p:nvPr>
            <p:ph type="subTitle" idx="1"/>
          </p:nvPr>
        </p:nvSpPr>
        <p:spPr/>
        <p:txBody>
          <a:bodyPr>
            <a:normAutofit/>
          </a:bodyPr>
          <a:lstStyle/>
          <a:p>
            <a:r>
              <a:rPr lang="en-US" dirty="0"/>
              <a:t>Learning to Learn, one book at a time</a:t>
            </a:r>
          </a:p>
          <a:p>
            <a:r>
              <a:rPr lang="en-US" dirty="0"/>
              <a:t>Aaron M. Mann – Manager of Automation ENGINEERING</a:t>
            </a:r>
            <a:br>
              <a:rPr lang="en-US" dirty="0"/>
            </a:br>
            <a:r>
              <a:rPr lang="en-US" dirty="0"/>
              <a:t>@ American Equity</a:t>
            </a:r>
            <a:br>
              <a:rPr lang="en-US" dirty="0"/>
            </a:br>
            <a:r>
              <a:rPr lang="en-US" dirty="0"/>
              <a:t>mann.aaron@gmail.com</a:t>
            </a:r>
          </a:p>
        </p:txBody>
      </p:sp>
    </p:spTree>
    <p:extLst>
      <p:ext uri="{BB962C8B-B14F-4D97-AF65-F5344CB8AC3E}">
        <p14:creationId xmlns:p14="http://schemas.microsoft.com/office/powerpoint/2010/main" val="1102058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26243-BB69-40E8-ADBC-E20664CED55C}"/>
              </a:ext>
            </a:extLst>
          </p:cNvPr>
          <p:cNvSpPr>
            <a:spLocks noGrp="1"/>
          </p:cNvSpPr>
          <p:nvPr>
            <p:ph type="title"/>
          </p:nvPr>
        </p:nvSpPr>
        <p:spPr>
          <a:xfrm>
            <a:off x="1141413" y="618518"/>
            <a:ext cx="9905998" cy="1478570"/>
          </a:xfrm>
        </p:spPr>
        <p:txBody>
          <a:bodyPr>
            <a:normAutofit/>
          </a:bodyPr>
          <a:lstStyle/>
          <a:p>
            <a:r>
              <a:rPr lang="en-US" dirty="0"/>
              <a:t>IT LEADERSHIP</a:t>
            </a:r>
          </a:p>
        </p:txBody>
      </p:sp>
      <p:graphicFrame>
        <p:nvGraphicFramePr>
          <p:cNvPr id="5" name="Content Placeholder 2">
            <a:extLst>
              <a:ext uri="{FF2B5EF4-FFF2-40B4-BE49-F238E27FC236}">
                <a16:creationId xmlns:a16="http://schemas.microsoft.com/office/drawing/2014/main" id="{9E29DCD3-A465-4F32-8512-2A4A2BA2F9D9}"/>
              </a:ext>
            </a:extLst>
          </p:cNvPr>
          <p:cNvGraphicFramePr>
            <a:graphicFrameLocks noGrp="1"/>
          </p:cNvGraphicFramePr>
          <p:nvPr>
            <p:ph idx="1"/>
            <p:extLst>
              <p:ext uri="{D42A27DB-BD31-4B8C-83A1-F6EECF244321}">
                <p14:modId xmlns:p14="http://schemas.microsoft.com/office/powerpoint/2010/main" val="3942515896"/>
              </p:ext>
            </p:extLst>
          </p:nvPr>
        </p:nvGraphicFramePr>
        <p:xfrm>
          <a:off x="1879644" y="2097088"/>
          <a:ext cx="7937273" cy="37887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descr="A close up of text on a white background&#10;&#10;Description automatically generated">
            <a:extLst>
              <a:ext uri="{FF2B5EF4-FFF2-40B4-BE49-F238E27FC236}">
                <a16:creationId xmlns:a16="http://schemas.microsoft.com/office/drawing/2014/main" id="{E0630AC7-8F2E-4D25-8072-B46B08462559}"/>
              </a:ext>
            </a:extLst>
          </p:cNvPr>
          <p:cNvPicPr>
            <a:picLocks noChangeAspect="1"/>
          </p:cNvPicPr>
          <p:nvPr/>
        </p:nvPicPr>
        <p:blipFill>
          <a:blip r:embed="rId9"/>
          <a:stretch>
            <a:fillRect/>
          </a:stretch>
        </p:blipFill>
        <p:spPr>
          <a:xfrm>
            <a:off x="2044570" y="2063513"/>
            <a:ext cx="1024920" cy="1024920"/>
          </a:xfrm>
          <a:prstGeom prst="rect">
            <a:avLst/>
          </a:prstGeom>
        </p:spPr>
      </p:pic>
      <p:pic>
        <p:nvPicPr>
          <p:cNvPr id="8" name="Picture 7" descr="A close up of text on a black background&#10;&#10;Description automatically generated">
            <a:extLst>
              <a:ext uri="{FF2B5EF4-FFF2-40B4-BE49-F238E27FC236}">
                <a16:creationId xmlns:a16="http://schemas.microsoft.com/office/drawing/2014/main" id="{C5576DF6-5B6D-44C0-BFEB-3101AD11BF36}"/>
              </a:ext>
            </a:extLst>
          </p:cNvPr>
          <p:cNvPicPr>
            <a:picLocks noChangeAspect="1"/>
          </p:cNvPicPr>
          <p:nvPr/>
        </p:nvPicPr>
        <p:blipFill>
          <a:blip r:embed="rId10"/>
          <a:stretch>
            <a:fillRect/>
          </a:stretch>
        </p:blipFill>
        <p:spPr>
          <a:xfrm>
            <a:off x="3714750" y="2063513"/>
            <a:ext cx="1024920" cy="102492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FFFBE590-959D-40B8-9FE4-9B6FA16B8B46}"/>
              </a:ext>
            </a:extLst>
          </p:cNvPr>
          <p:cNvPicPr>
            <a:picLocks noChangeAspect="1"/>
          </p:cNvPicPr>
          <p:nvPr/>
        </p:nvPicPr>
        <p:blipFill>
          <a:blip r:embed="rId11"/>
          <a:stretch>
            <a:fillRect/>
          </a:stretch>
        </p:blipFill>
        <p:spPr>
          <a:xfrm>
            <a:off x="5335820" y="2063513"/>
            <a:ext cx="1024920" cy="1024920"/>
          </a:xfrm>
          <a:prstGeom prst="rect">
            <a:avLst/>
          </a:prstGeom>
        </p:spPr>
      </p:pic>
      <p:pic>
        <p:nvPicPr>
          <p:cNvPr id="19" name="Picture 18" descr="A close up of a sign&#10;&#10;Description automatically generated">
            <a:extLst>
              <a:ext uri="{FF2B5EF4-FFF2-40B4-BE49-F238E27FC236}">
                <a16:creationId xmlns:a16="http://schemas.microsoft.com/office/drawing/2014/main" id="{A8986B75-81B8-40BC-AC5D-B6A17D126429}"/>
              </a:ext>
            </a:extLst>
          </p:cNvPr>
          <p:cNvPicPr>
            <a:picLocks noChangeAspect="1"/>
          </p:cNvPicPr>
          <p:nvPr/>
        </p:nvPicPr>
        <p:blipFill>
          <a:blip r:embed="rId12"/>
          <a:stretch>
            <a:fillRect/>
          </a:stretch>
        </p:blipFill>
        <p:spPr>
          <a:xfrm>
            <a:off x="6939872" y="2063513"/>
            <a:ext cx="1024920" cy="1024920"/>
          </a:xfrm>
          <a:prstGeom prst="rect">
            <a:avLst/>
          </a:prstGeom>
        </p:spPr>
      </p:pic>
      <p:pic>
        <p:nvPicPr>
          <p:cNvPr id="22" name="Picture 21" descr="A close up of a sign&#10;&#10;Description automatically generated">
            <a:extLst>
              <a:ext uri="{FF2B5EF4-FFF2-40B4-BE49-F238E27FC236}">
                <a16:creationId xmlns:a16="http://schemas.microsoft.com/office/drawing/2014/main" id="{1C5E032B-682A-4FFF-BC00-015478E4E269}"/>
              </a:ext>
            </a:extLst>
          </p:cNvPr>
          <p:cNvPicPr>
            <a:picLocks noChangeAspect="1"/>
          </p:cNvPicPr>
          <p:nvPr/>
        </p:nvPicPr>
        <p:blipFill>
          <a:blip r:embed="rId13"/>
          <a:stretch>
            <a:fillRect/>
          </a:stretch>
        </p:blipFill>
        <p:spPr>
          <a:xfrm>
            <a:off x="8602166" y="2063512"/>
            <a:ext cx="1024921" cy="1024921"/>
          </a:xfrm>
          <a:prstGeom prst="rect">
            <a:avLst/>
          </a:prstGeom>
        </p:spPr>
      </p:pic>
      <p:pic>
        <p:nvPicPr>
          <p:cNvPr id="24" name="Picture 23" descr="A close up of a sign&#10;&#10;Description automatically generated">
            <a:extLst>
              <a:ext uri="{FF2B5EF4-FFF2-40B4-BE49-F238E27FC236}">
                <a16:creationId xmlns:a16="http://schemas.microsoft.com/office/drawing/2014/main" id="{9D731B10-E6DE-403A-8692-FC2AA6261A2A}"/>
              </a:ext>
            </a:extLst>
          </p:cNvPr>
          <p:cNvPicPr>
            <a:picLocks noChangeAspect="1"/>
          </p:cNvPicPr>
          <p:nvPr/>
        </p:nvPicPr>
        <p:blipFill>
          <a:blip r:embed="rId14"/>
          <a:stretch>
            <a:fillRect/>
          </a:stretch>
        </p:blipFill>
        <p:spPr>
          <a:xfrm>
            <a:off x="2044570" y="4054543"/>
            <a:ext cx="1024920" cy="1024920"/>
          </a:xfrm>
          <a:prstGeom prst="rect">
            <a:avLst/>
          </a:prstGeom>
        </p:spPr>
      </p:pic>
      <p:pic>
        <p:nvPicPr>
          <p:cNvPr id="26" name="Picture 25" descr="A screenshot of text&#10;&#10;Description automatically generated">
            <a:extLst>
              <a:ext uri="{FF2B5EF4-FFF2-40B4-BE49-F238E27FC236}">
                <a16:creationId xmlns:a16="http://schemas.microsoft.com/office/drawing/2014/main" id="{ABE08A65-1F64-4C53-BE87-8BA799CA7516}"/>
              </a:ext>
            </a:extLst>
          </p:cNvPr>
          <p:cNvPicPr>
            <a:picLocks noChangeAspect="1"/>
          </p:cNvPicPr>
          <p:nvPr/>
        </p:nvPicPr>
        <p:blipFill>
          <a:blip r:embed="rId15"/>
          <a:stretch>
            <a:fillRect/>
          </a:stretch>
        </p:blipFill>
        <p:spPr>
          <a:xfrm>
            <a:off x="3714750" y="4054543"/>
            <a:ext cx="1024920" cy="1024920"/>
          </a:xfrm>
          <a:prstGeom prst="rect">
            <a:avLst/>
          </a:prstGeom>
        </p:spPr>
      </p:pic>
      <p:pic>
        <p:nvPicPr>
          <p:cNvPr id="28" name="Picture 27" descr="A screenshot of a cell phone&#10;&#10;Description automatically generated">
            <a:extLst>
              <a:ext uri="{FF2B5EF4-FFF2-40B4-BE49-F238E27FC236}">
                <a16:creationId xmlns:a16="http://schemas.microsoft.com/office/drawing/2014/main" id="{EFB936F2-4395-43D6-BF87-EDA70DC1026B}"/>
              </a:ext>
            </a:extLst>
          </p:cNvPr>
          <p:cNvPicPr>
            <a:picLocks noChangeAspect="1"/>
          </p:cNvPicPr>
          <p:nvPr/>
        </p:nvPicPr>
        <p:blipFill>
          <a:blip r:embed="rId16"/>
          <a:stretch>
            <a:fillRect/>
          </a:stretch>
        </p:blipFill>
        <p:spPr>
          <a:xfrm>
            <a:off x="5335328" y="4054543"/>
            <a:ext cx="1024920" cy="1024920"/>
          </a:xfrm>
          <a:prstGeom prst="rect">
            <a:avLst/>
          </a:prstGeom>
        </p:spPr>
      </p:pic>
      <p:pic>
        <p:nvPicPr>
          <p:cNvPr id="30" name="Picture 29" descr="A picture containing food&#10;&#10;Description automatically generated">
            <a:extLst>
              <a:ext uri="{FF2B5EF4-FFF2-40B4-BE49-F238E27FC236}">
                <a16:creationId xmlns:a16="http://schemas.microsoft.com/office/drawing/2014/main" id="{22D8EDBA-48BA-4D67-A85A-FABB39B763AA}"/>
              </a:ext>
            </a:extLst>
          </p:cNvPr>
          <p:cNvPicPr>
            <a:picLocks noChangeAspect="1"/>
          </p:cNvPicPr>
          <p:nvPr/>
        </p:nvPicPr>
        <p:blipFill>
          <a:blip r:embed="rId17"/>
          <a:stretch>
            <a:fillRect/>
          </a:stretch>
        </p:blipFill>
        <p:spPr>
          <a:xfrm>
            <a:off x="6939871" y="4054543"/>
            <a:ext cx="1024921" cy="1024921"/>
          </a:xfrm>
          <a:prstGeom prst="rect">
            <a:avLst/>
          </a:prstGeom>
        </p:spPr>
      </p:pic>
      <p:pic>
        <p:nvPicPr>
          <p:cNvPr id="32" name="Picture 31" descr="A screenshot of a cell phone&#10;&#10;Description automatically generated">
            <a:extLst>
              <a:ext uri="{FF2B5EF4-FFF2-40B4-BE49-F238E27FC236}">
                <a16:creationId xmlns:a16="http://schemas.microsoft.com/office/drawing/2014/main" id="{99C54AD4-D99D-4EDB-96D8-28C8EA0B1687}"/>
              </a:ext>
            </a:extLst>
          </p:cNvPr>
          <p:cNvPicPr>
            <a:picLocks noChangeAspect="1"/>
          </p:cNvPicPr>
          <p:nvPr/>
        </p:nvPicPr>
        <p:blipFill>
          <a:blip r:embed="rId18"/>
          <a:stretch>
            <a:fillRect/>
          </a:stretch>
        </p:blipFill>
        <p:spPr>
          <a:xfrm>
            <a:off x="8602166" y="4054543"/>
            <a:ext cx="1024920" cy="1024920"/>
          </a:xfrm>
          <a:prstGeom prst="rect">
            <a:avLst/>
          </a:prstGeom>
        </p:spPr>
      </p:pic>
      <p:grpSp>
        <p:nvGrpSpPr>
          <p:cNvPr id="15" name="Group 14">
            <a:extLst>
              <a:ext uri="{FF2B5EF4-FFF2-40B4-BE49-F238E27FC236}">
                <a16:creationId xmlns:a16="http://schemas.microsoft.com/office/drawing/2014/main" id="{43A17E3F-8D18-4F19-BA62-D1080DD6B026}"/>
              </a:ext>
            </a:extLst>
          </p:cNvPr>
          <p:cNvGrpSpPr/>
          <p:nvPr/>
        </p:nvGrpSpPr>
        <p:grpSpPr>
          <a:xfrm>
            <a:off x="0" y="6411674"/>
            <a:ext cx="12192000" cy="523319"/>
            <a:chOff x="0" y="6411674"/>
            <a:chExt cx="12192000" cy="523319"/>
          </a:xfrm>
        </p:grpSpPr>
        <p:sp>
          <p:nvSpPr>
            <p:cNvPr id="16" name="TextBox 15">
              <a:extLst>
                <a:ext uri="{FF2B5EF4-FFF2-40B4-BE49-F238E27FC236}">
                  <a16:creationId xmlns:a16="http://schemas.microsoft.com/office/drawing/2014/main" id="{73AD4539-C05F-4AC3-80C1-C8609B76C1FB}"/>
                </a:ext>
              </a:extLst>
            </p:cNvPr>
            <p:cNvSpPr txBox="1"/>
            <p:nvPr/>
          </p:nvSpPr>
          <p:spPr>
            <a:xfrm>
              <a:off x="0" y="6488668"/>
              <a:ext cx="12192000" cy="369332"/>
            </a:xfrm>
            <a:prstGeom prst="rect">
              <a:avLst/>
            </a:prstGeom>
            <a:noFill/>
          </p:spPr>
          <p:txBody>
            <a:bodyPr wrap="square" rtlCol="0">
              <a:spAutoFit/>
            </a:bodyPr>
            <a:lstStyle/>
            <a:p>
              <a:pPr algn="ctr"/>
              <a:r>
                <a:rPr lang="en-US" dirty="0"/>
                <a:t>Aaron Mann  - </a:t>
              </a:r>
              <a:r>
                <a:rPr lang="en-US" dirty="0">
                  <a:hlinkClick r:id="rId19"/>
                </a:rPr>
                <a:t>mann.aaron@gmail.com</a:t>
              </a:r>
              <a:r>
                <a:rPr lang="en-US" dirty="0"/>
                <a:t>         @amann2112</a:t>
              </a:r>
            </a:p>
          </p:txBody>
        </p:sp>
        <p:pic>
          <p:nvPicPr>
            <p:cNvPr id="17" name="Picture 16" descr="A picture containing tree&#10;&#10;Description automatically generated">
              <a:extLst>
                <a:ext uri="{FF2B5EF4-FFF2-40B4-BE49-F238E27FC236}">
                  <a16:creationId xmlns:a16="http://schemas.microsoft.com/office/drawing/2014/main" id="{2C5C4554-5033-4D9C-88E5-6AC1BC5A5638}"/>
                </a:ext>
              </a:extLst>
            </p:cNvPr>
            <p:cNvPicPr>
              <a:picLocks noChangeAspect="1"/>
            </p:cNvPicPr>
            <p:nvPr/>
          </p:nvPicPr>
          <p:blipFill>
            <a:blip r:embed="rId20"/>
            <a:stretch>
              <a:fillRect/>
            </a:stretch>
          </p:blipFill>
          <p:spPr>
            <a:xfrm>
              <a:off x="7035799" y="6411674"/>
              <a:ext cx="523319" cy="523319"/>
            </a:xfrm>
            <a:prstGeom prst="rect">
              <a:avLst/>
            </a:prstGeom>
          </p:spPr>
        </p:pic>
      </p:grpSp>
    </p:spTree>
    <p:extLst>
      <p:ext uri="{BB962C8B-B14F-4D97-AF65-F5344CB8AC3E}">
        <p14:creationId xmlns:p14="http://schemas.microsoft.com/office/powerpoint/2010/main" val="2199105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26243-BB69-40E8-ADBC-E20664CED55C}"/>
              </a:ext>
            </a:extLst>
          </p:cNvPr>
          <p:cNvSpPr>
            <a:spLocks noGrp="1"/>
          </p:cNvSpPr>
          <p:nvPr>
            <p:ph type="title"/>
          </p:nvPr>
        </p:nvSpPr>
        <p:spPr>
          <a:xfrm>
            <a:off x="1141413" y="618518"/>
            <a:ext cx="9905998" cy="1478570"/>
          </a:xfrm>
        </p:spPr>
        <p:txBody>
          <a:bodyPr>
            <a:normAutofit/>
          </a:bodyPr>
          <a:lstStyle/>
          <a:p>
            <a:r>
              <a:rPr lang="en-US" dirty="0"/>
              <a:t>Product Management</a:t>
            </a:r>
          </a:p>
        </p:txBody>
      </p:sp>
      <p:graphicFrame>
        <p:nvGraphicFramePr>
          <p:cNvPr id="5" name="Content Placeholder 2">
            <a:extLst>
              <a:ext uri="{FF2B5EF4-FFF2-40B4-BE49-F238E27FC236}">
                <a16:creationId xmlns:a16="http://schemas.microsoft.com/office/drawing/2014/main" id="{9E29DCD3-A465-4F32-8512-2A4A2BA2F9D9}"/>
              </a:ext>
            </a:extLst>
          </p:cNvPr>
          <p:cNvGraphicFramePr>
            <a:graphicFrameLocks noGrp="1"/>
          </p:cNvGraphicFramePr>
          <p:nvPr>
            <p:ph idx="1"/>
            <p:extLst>
              <p:ext uri="{D42A27DB-BD31-4B8C-83A1-F6EECF244321}">
                <p14:modId xmlns:p14="http://schemas.microsoft.com/office/powerpoint/2010/main" val="3652951500"/>
              </p:ext>
            </p:extLst>
          </p:nvPr>
        </p:nvGraphicFramePr>
        <p:xfrm>
          <a:off x="1879644" y="2097088"/>
          <a:ext cx="7937273" cy="3788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picture containing food&#10;&#10;Description automatically generated">
            <a:extLst>
              <a:ext uri="{FF2B5EF4-FFF2-40B4-BE49-F238E27FC236}">
                <a16:creationId xmlns:a16="http://schemas.microsoft.com/office/drawing/2014/main" id="{32CA7475-7BAD-419A-99D5-E760E00A2B1A}"/>
              </a:ext>
            </a:extLst>
          </p:cNvPr>
          <p:cNvPicPr>
            <a:picLocks noChangeAspect="1"/>
          </p:cNvPicPr>
          <p:nvPr/>
        </p:nvPicPr>
        <p:blipFill>
          <a:blip r:embed="rId8"/>
          <a:stretch>
            <a:fillRect/>
          </a:stretch>
        </p:blipFill>
        <p:spPr>
          <a:xfrm>
            <a:off x="2202026" y="2550729"/>
            <a:ext cx="1756542" cy="1756542"/>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82D4CC00-D3B7-41B1-B76B-31A1FB63356D}"/>
              </a:ext>
            </a:extLst>
          </p:cNvPr>
          <p:cNvPicPr>
            <a:picLocks noChangeAspect="1"/>
          </p:cNvPicPr>
          <p:nvPr/>
        </p:nvPicPr>
        <p:blipFill>
          <a:blip r:embed="rId9"/>
          <a:stretch>
            <a:fillRect/>
          </a:stretch>
        </p:blipFill>
        <p:spPr>
          <a:xfrm>
            <a:off x="4970009" y="2550729"/>
            <a:ext cx="1756542" cy="1756542"/>
          </a:xfrm>
          <a:prstGeom prst="rect">
            <a:avLst/>
          </a:prstGeom>
        </p:spPr>
      </p:pic>
      <p:pic>
        <p:nvPicPr>
          <p:cNvPr id="11" name="Picture 10" descr="A close up of a sign&#10;&#10;Description automatically generated">
            <a:extLst>
              <a:ext uri="{FF2B5EF4-FFF2-40B4-BE49-F238E27FC236}">
                <a16:creationId xmlns:a16="http://schemas.microsoft.com/office/drawing/2014/main" id="{26FEF227-2BEF-4820-AE5A-CECDA413007D}"/>
              </a:ext>
            </a:extLst>
          </p:cNvPr>
          <p:cNvPicPr>
            <a:picLocks noChangeAspect="1"/>
          </p:cNvPicPr>
          <p:nvPr/>
        </p:nvPicPr>
        <p:blipFill>
          <a:blip r:embed="rId10"/>
          <a:stretch>
            <a:fillRect/>
          </a:stretch>
        </p:blipFill>
        <p:spPr>
          <a:xfrm>
            <a:off x="7687825" y="2550729"/>
            <a:ext cx="1756542" cy="1756542"/>
          </a:xfrm>
          <a:prstGeom prst="rect">
            <a:avLst/>
          </a:prstGeom>
        </p:spPr>
      </p:pic>
      <p:grpSp>
        <p:nvGrpSpPr>
          <p:cNvPr id="8" name="Group 7">
            <a:extLst>
              <a:ext uri="{FF2B5EF4-FFF2-40B4-BE49-F238E27FC236}">
                <a16:creationId xmlns:a16="http://schemas.microsoft.com/office/drawing/2014/main" id="{54E2235E-1D80-4E3D-B95B-D61221AC74E3}"/>
              </a:ext>
            </a:extLst>
          </p:cNvPr>
          <p:cNvGrpSpPr/>
          <p:nvPr/>
        </p:nvGrpSpPr>
        <p:grpSpPr>
          <a:xfrm>
            <a:off x="0" y="6411674"/>
            <a:ext cx="12192000" cy="523319"/>
            <a:chOff x="0" y="6411674"/>
            <a:chExt cx="12192000" cy="523319"/>
          </a:xfrm>
        </p:grpSpPr>
        <p:sp>
          <p:nvSpPr>
            <p:cNvPr id="10" name="TextBox 9">
              <a:extLst>
                <a:ext uri="{FF2B5EF4-FFF2-40B4-BE49-F238E27FC236}">
                  <a16:creationId xmlns:a16="http://schemas.microsoft.com/office/drawing/2014/main" id="{559E01AA-BCAD-4D2F-8500-4DA91A95A0EF}"/>
                </a:ext>
              </a:extLst>
            </p:cNvPr>
            <p:cNvSpPr txBox="1"/>
            <p:nvPr/>
          </p:nvSpPr>
          <p:spPr>
            <a:xfrm>
              <a:off x="0" y="6488668"/>
              <a:ext cx="12192000" cy="369332"/>
            </a:xfrm>
            <a:prstGeom prst="rect">
              <a:avLst/>
            </a:prstGeom>
            <a:noFill/>
          </p:spPr>
          <p:txBody>
            <a:bodyPr wrap="square" rtlCol="0">
              <a:spAutoFit/>
            </a:bodyPr>
            <a:lstStyle/>
            <a:p>
              <a:pPr algn="ctr"/>
              <a:r>
                <a:rPr lang="en-US" dirty="0"/>
                <a:t>Aaron Mann  - </a:t>
              </a:r>
              <a:r>
                <a:rPr lang="en-US" dirty="0">
                  <a:hlinkClick r:id="rId11"/>
                </a:rPr>
                <a:t>mann.aaron@gmail.com</a:t>
              </a:r>
              <a:r>
                <a:rPr lang="en-US" dirty="0"/>
                <a:t>         @amann2112</a:t>
              </a:r>
            </a:p>
          </p:txBody>
        </p:sp>
        <p:pic>
          <p:nvPicPr>
            <p:cNvPr id="12" name="Picture 11" descr="A picture containing tree&#10;&#10;Description automatically generated">
              <a:extLst>
                <a:ext uri="{FF2B5EF4-FFF2-40B4-BE49-F238E27FC236}">
                  <a16:creationId xmlns:a16="http://schemas.microsoft.com/office/drawing/2014/main" id="{4F4323AD-DA0F-4F79-835C-2C6BA19A8800}"/>
                </a:ext>
              </a:extLst>
            </p:cNvPr>
            <p:cNvPicPr>
              <a:picLocks noChangeAspect="1"/>
            </p:cNvPicPr>
            <p:nvPr/>
          </p:nvPicPr>
          <p:blipFill>
            <a:blip r:embed="rId12"/>
            <a:stretch>
              <a:fillRect/>
            </a:stretch>
          </p:blipFill>
          <p:spPr>
            <a:xfrm>
              <a:off x="7035799" y="6411674"/>
              <a:ext cx="523319" cy="523319"/>
            </a:xfrm>
            <a:prstGeom prst="rect">
              <a:avLst/>
            </a:prstGeom>
          </p:spPr>
        </p:pic>
      </p:grpSp>
    </p:spTree>
    <p:extLst>
      <p:ext uri="{BB962C8B-B14F-4D97-AF65-F5344CB8AC3E}">
        <p14:creationId xmlns:p14="http://schemas.microsoft.com/office/powerpoint/2010/main" val="1266940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26243-BB69-40E8-ADBC-E20664CED55C}"/>
              </a:ext>
            </a:extLst>
          </p:cNvPr>
          <p:cNvSpPr>
            <a:spLocks noGrp="1"/>
          </p:cNvSpPr>
          <p:nvPr>
            <p:ph type="title"/>
          </p:nvPr>
        </p:nvSpPr>
        <p:spPr>
          <a:xfrm>
            <a:off x="1141413" y="618518"/>
            <a:ext cx="9905998" cy="1478570"/>
          </a:xfrm>
        </p:spPr>
        <p:txBody>
          <a:bodyPr>
            <a:normAutofit/>
          </a:bodyPr>
          <a:lstStyle/>
          <a:p>
            <a:r>
              <a:rPr lang="en-US" dirty="0"/>
              <a:t>Leisure</a:t>
            </a:r>
          </a:p>
        </p:txBody>
      </p:sp>
      <p:graphicFrame>
        <p:nvGraphicFramePr>
          <p:cNvPr id="5" name="Content Placeholder 2">
            <a:extLst>
              <a:ext uri="{FF2B5EF4-FFF2-40B4-BE49-F238E27FC236}">
                <a16:creationId xmlns:a16="http://schemas.microsoft.com/office/drawing/2014/main" id="{9E29DCD3-A465-4F32-8512-2A4A2BA2F9D9}"/>
              </a:ext>
            </a:extLst>
          </p:cNvPr>
          <p:cNvGraphicFramePr>
            <a:graphicFrameLocks noGrp="1"/>
          </p:cNvGraphicFramePr>
          <p:nvPr>
            <p:ph idx="1"/>
            <p:extLst>
              <p:ext uri="{D42A27DB-BD31-4B8C-83A1-F6EECF244321}">
                <p14:modId xmlns:p14="http://schemas.microsoft.com/office/powerpoint/2010/main" val="3645380971"/>
              </p:ext>
            </p:extLst>
          </p:nvPr>
        </p:nvGraphicFramePr>
        <p:xfrm>
          <a:off x="1879644" y="2097088"/>
          <a:ext cx="7937273" cy="3788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text on a black background&#10;&#10;Description automatically generated">
            <a:extLst>
              <a:ext uri="{FF2B5EF4-FFF2-40B4-BE49-F238E27FC236}">
                <a16:creationId xmlns:a16="http://schemas.microsoft.com/office/drawing/2014/main" id="{2544CB9E-134C-4612-94B8-35EFAFD99546}"/>
              </a:ext>
            </a:extLst>
          </p:cNvPr>
          <p:cNvPicPr>
            <a:picLocks noChangeAspect="1"/>
          </p:cNvPicPr>
          <p:nvPr/>
        </p:nvPicPr>
        <p:blipFill>
          <a:blip r:embed="rId8"/>
          <a:stretch>
            <a:fillRect/>
          </a:stretch>
        </p:blipFill>
        <p:spPr>
          <a:xfrm>
            <a:off x="2375083" y="2064204"/>
            <a:ext cx="2729592" cy="2729592"/>
          </a:xfrm>
          <a:prstGeom prst="rect">
            <a:avLst/>
          </a:prstGeom>
        </p:spPr>
      </p:pic>
      <p:pic>
        <p:nvPicPr>
          <p:cNvPr id="9" name="Picture 8" descr="A picture containing text, umbrella&#10;&#10;Description automatically generated">
            <a:extLst>
              <a:ext uri="{FF2B5EF4-FFF2-40B4-BE49-F238E27FC236}">
                <a16:creationId xmlns:a16="http://schemas.microsoft.com/office/drawing/2014/main" id="{CB49AC1C-4D5E-403F-BE94-6429B9EA12E2}"/>
              </a:ext>
            </a:extLst>
          </p:cNvPr>
          <p:cNvPicPr>
            <a:picLocks noChangeAspect="1"/>
          </p:cNvPicPr>
          <p:nvPr/>
        </p:nvPicPr>
        <p:blipFill>
          <a:blip r:embed="rId9"/>
          <a:stretch>
            <a:fillRect/>
          </a:stretch>
        </p:blipFill>
        <p:spPr>
          <a:xfrm>
            <a:off x="6568750" y="2064204"/>
            <a:ext cx="2729593" cy="2729593"/>
          </a:xfrm>
          <a:prstGeom prst="rect">
            <a:avLst/>
          </a:prstGeom>
        </p:spPr>
      </p:pic>
      <p:grpSp>
        <p:nvGrpSpPr>
          <p:cNvPr id="8" name="Group 7">
            <a:extLst>
              <a:ext uri="{FF2B5EF4-FFF2-40B4-BE49-F238E27FC236}">
                <a16:creationId xmlns:a16="http://schemas.microsoft.com/office/drawing/2014/main" id="{17CA5321-F9CD-4148-A5EA-E1B38904427C}"/>
              </a:ext>
            </a:extLst>
          </p:cNvPr>
          <p:cNvGrpSpPr/>
          <p:nvPr/>
        </p:nvGrpSpPr>
        <p:grpSpPr>
          <a:xfrm>
            <a:off x="0" y="6411674"/>
            <a:ext cx="12192000" cy="523319"/>
            <a:chOff x="0" y="6411674"/>
            <a:chExt cx="12192000" cy="523319"/>
          </a:xfrm>
        </p:grpSpPr>
        <p:sp>
          <p:nvSpPr>
            <p:cNvPr id="10" name="TextBox 9">
              <a:extLst>
                <a:ext uri="{FF2B5EF4-FFF2-40B4-BE49-F238E27FC236}">
                  <a16:creationId xmlns:a16="http://schemas.microsoft.com/office/drawing/2014/main" id="{1410DBAE-DDB9-499B-803E-F5EA210B02DE}"/>
                </a:ext>
              </a:extLst>
            </p:cNvPr>
            <p:cNvSpPr txBox="1"/>
            <p:nvPr/>
          </p:nvSpPr>
          <p:spPr>
            <a:xfrm>
              <a:off x="0" y="6488668"/>
              <a:ext cx="12192000" cy="369332"/>
            </a:xfrm>
            <a:prstGeom prst="rect">
              <a:avLst/>
            </a:prstGeom>
            <a:noFill/>
          </p:spPr>
          <p:txBody>
            <a:bodyPr wrap="square" rtlCol="0">
              <a:spAutoFit/>
            </a:bodyPr>
            <a:lstStyle/>
            <a:p>
              <a:pPr algn="ctr"/>
              <a:r>
                <a:rPr lang="en-US" dirty="0"/>
                <a:t>Aaron Mann  - </a:t>
              </a:r>
              <a:r>
                <a:rPr lang="en-US" dirty="0">
                  <a:hlinkClick r:id="rId10"/>
                </a:rPr>
                <a:t>mann.aaron@gmail.com</a:t>
              </a:r>
              <a:r>
                <a:rPr lang="en-US" dirty="0"/>
                <a:t>         @amann2112</a:t>
              </a:r>
            </a:p>
          </p:txBody>
        </p:sp>
        <p:pic>
          <p:nvPicPr>
            <p:cNvPr id="11" name="Picture 10" descr="A picture containing tree&#10;&#10;Description automatically generated">
              <a:extLst>
                <a:ext uri="{FF2B5EF4-FFF2-40B4-BE49-F238E27FC236}">
                  <a16:creationId xmlns:a16="http://schemas.microsoft.com/office/drawing/2014/main" id="{AFE65617-F2ED-4A08-B4A9-942AF3C16390}"/>
                </a:ext>
              </a:extLst>
            </p:cNvPr>
            <p:cNvPicPr>
              <a:picLocks noChangeAspect="1"/>
            </p:cNvPicPr>
            <p:nvPr/>
          </p:nvPicPr>
          <p:blipFill>
            <a:blip r:embed="rId11"/>
            <a:stretch>
              <a:fillRect/>
            </a:stretch>
          </p:blipFill>
          <p:spPr>
            <a:xfrm>
              <a:off x="7035799" y="6411674"/>
              <a:ext cx="523319" cy="523319"/>
            </a:xfrm>
            <a:prstGeom prst="rect">
              <a:avLst/>
            </a:prstGeom>
          </p:spPr>
        </p:pic>
      </p:grpSp>
    </p:spTree>
    <p:extLst>
      <p:ext uri="{BB962C8B-B14F-4D97-AF65-F5344CB8AC3E}">
        <p14:creationId xmlns:p14="http://schemas.microsoft.com/office/powerpoint/2010/main" val="3729978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4873E-A0EA-4CF5-AC30-E18C9C5D25EC}"/>
              </a:ext>
            </a:extLst>
          </p:cNvPr>
          <p:cNvSpPr>
            <a:spLocks noGrp="1"/>
          </p:cNvSpPr>
          <p:nvPr>
            <p:ph type="title"/>
          </p:nvPr>
        </p:nvSpPr>
        <p:spPr>
          <a:xfrm>
            <a:off x="1141412" y="618518"/>
            <a:ext cx="5894387" cy="1478570"/>
          </a:xfrm>
        </p:spPr>
        <p:txBody>
          <a:bodyPr anchor="b">
            <a:normAutofit/>
          </a:bodyPr>
          <a:lstStyle/>
          <a:p>
            <a:r>
              <a:rPr lang="en-US" dirty="0"/>
              <a:t>How to reach me</a:t>
            </a:r>
          </a:p>
        </p:txBody>
      </p:sp>
      <p:sp>
        <p:nvSpPr>
          <p:cNvPr id="3" name="Content Placeholder 2">
            <a:extLst>
              <a:ext uri="{FF2B5EF4-FFF2-40B4-BE49-F238E27FC236}">
                <a16:creationId xmlns:a16="http://schemas.microsoft.com/office/drawing/2014/main" id="{8C315BDF-FC8D-4FAE-864E-A94BA9EFE8F0}"/>
              </a:ext>
            </a:extLst>
          </p:cNvPr>
          <p:cNvSpPr>
            <a:spLocks noGrp="1"/>
          </p:cNvSpPr>
          <p:nvPr>
            <p:ph idx="1"/>
          </p:nvPr>
        </p:nvSpPr>
        <p:spPr>
          <a:xfrm>
            <a:off x="1141412" y="2249487"/>
            <a:ext cx="5894388" cy="3541714"/>
          </a:xfrm>
        </p:spPr>
        <p:txBody>
          <a:bodyPr>
            <a:normAutofit/>
          </a:bodyPr>
          <a:lstStyle/>
          <a:p>
            <a:pPr marL="0" indent="0">
              <a:buNone/>
            </a:pPr>
            <a:r>
              <a:rPr lang="en-US" dirty="0"/>
              <a:t>     @amann2112 </a:t>
            </a:r>
          </a:p>
          <a:p>
            <a:pPr marL="0" indent="0">
              <a:buNone/>
            </a:pPr>
            <a:r>
              <a:rPr lang="en-US" dirty="0">
                <a:hlinkClick r:id="rId3"/>
              </a:rPr>
              <a:t>mann.aaron@gmail.com</a:t>
            </a:r>
            <a:endParaRPr lang="en-US" dirty="0"/>
          </a:p>
          <a:p>
            <a:pPr marL="0" indent="0">
              <a:buNone/>
            </a:pPr>
            <a:r>
              <a:rPr lang="en-US" dirty="0"/>
              <a:t>Always love to talk about books, software development, technology, photography and gaming.</a:t>
            </a:r>
          </a:p>
        </p:txBody>
      </p:sp>
      <p:pic>
        <p:nvPicPr>
          <p:cNvPr id="5" name="Picture 4" descr="A desktop computer sitting on top of a wooden table&#10;&#10;Description automatically generated">
            <a:extLst>
              <a:ext uri="{FF2B5EF4-FFF2-40B4-BE49-F238E27FC236}">
                <a16:creationId xmlns:a16="http://schemas.microsoft.com/office/drawing/2014/main" id="{0C595861-201B-4E19-AA2D-AFC92FB2B3C7}"/>
              </a:ext>
            </a:extLst>
          </p:cNvPr>
          <p:cNvPicPr>
            <a:picLocks noChangeAspect="1"/>
          </p:cNvPicPr>
          <p:nvPr/>
        </p:nvPicPr>
        <p:blipFill rotWithShape="1">
          <a:blip r:embed="rId4"/>
          <a:srcRect l="15635" r="18696"/>
          <a:stretch/>
        </p:blipFill>
        <p:spPr>
          <a:xfrm>
            <a:off x="7619998" y="780235"/>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7" name="Picture 6" descr="A picture containing tree&#10;&#10;Description automatically generated">
            <a:extLst>
              <a:ext uri="{FF2B5EF4-FFF2-40B4-BE49-F238E27FC236}">
                <a16:creationId xmlns:a16="http://schemas.microsoft.com/office/drawing/2014/main" id="{91683729-418A-4B8C-869D-259250DC4E58}"/>
              </a:ext>
            </a:extLst>
          </p:cNvPr>
          <p:cNvPicPr>
            <a:picLocks noChangeAspect="1"/>
          </p:cNvPicPr>
          <p:nvPr/>
        </p:nvPicPr>
        <p:blipFill>
          <a:blip r:embed="rId5"/>
          <a:stretch>
            <a:fillRect/>
          </a:stretch>
        </p:blipFill>
        <p:spPr>
          <a:xfrm>
            <a:off x="1141412" y="2271236"/>
            <a:ext cx="523319" cy="523319"/>
          </a:xfrm>
          <a:prstGeom prst="rect">
            <a:avLst/>
          </a:prstGeom>
        </p:spPr>
      </p:pic>
      <p:grpSp>
        <p:nvGrpSpPr>
          <p:cNvPr id="9" name="Group 8">
            <a:extLst>
              <a:ext uri="{FF2B5EF4-FFF2-40B4-BE49-F238E27FC236}">
                <a16:creationId xmlns:a16="http://schemas.microsoft.com/office/drawing/2014/main" id="{FCCA2E44-1A6B-4173-AEC9-243B88252126}"/>
              </a:ext>
            </a:extLst>
          </p:cNvPr>
          <p:cNvGrpSpPr/>
          <p:nvPr/>
        </p:nvGrpSpPr>
        <p:grpSpPr>
          <a:xfrm>
            <a:off x="0" y="6411674"/>
            <a:ext cx="12192000" cy="523319"/>
            <a:chOff x="0" y="6411674"/>
            <a:chExt cx="12192000" cy="523319"/>
          </a:xfrm>
        </p:grpSpPr>
        <p:sp>
          <p:nvSpPr>
            <p:cNvPr id="6" name="TextBox 5">
              <a:extLst>
                <a:ext uri="{FF2B5EF4-FFF2-40B4-BE49-F238E27FC236}">
                  <a16:creationId xmlns:a16="http://schemas.microsoft.com/office/drawing/2014/main" id="{F0BA9BA0-8F21-438E-8FC8-88AEAE3C1EB3}"/>
                </a:ext>
              </a:extLst>
            </p:cNvPr>
            <p:cNvSpPr txBox="1"/>
            <p:nvPr/>
          </p:nvSpPr>
          <p:spPr>
            <a:xfrm>
              <a:off x="0" y="6488668"/>
              <a:ext cx="12192000" cy="369332"/>
            </a:xfrm>
            <a:prstGeom prst="rect">
              <a:avLst/>
            </a:prstGeom>
            <a:noFill/>
          </p:spPr>
          <p:txBody>
            <a:bodyPr wrap="square" rtlCol="0">
              <a:spAutoFit/>
            </a:bodyPr>
            <a:lstStyle/>
            <a:p>
              <a:pPr algn="ctr"/>
              <a:r>
                <a:rPr lang="en-US" dirty="0"/>
                <a:t>Aaron Mann  - </a:t>
              </a:r>
              <a:r>
                <a:rPr lang="en-US" dirty="0">
                  <a:hlinkClick r:id="rId3"/>
                </a:rPr>
                <a:t>mann.aaron@gmail.com</a:t>
              </a:r>
              <a:r>
                <a:rPr lang="en-US" dirty="0"/>
                <a:t>         @amann2112</a:t>
              </a:r>
            </a:p>
          </p:txBody>
        </p:sp>
        <p:pic>
          <p:nvPicPr>
            <p:cNvPr id="8" name="Picture 7" descr="A picture containing tree&#10;&#10;Description automatically generated">
              <a:extLst>
                <a:ext uri="{FF2B5EF4-FFF2-40B4-BE49-F238E27FC236}">
                  <a16:creationId xmlns:a16="http://schemas.microsoft.com/office/drawing/2014/main" id="{9FBCA5E2-EE6D-4EB0-9DC7-BA5125066889}"/>
                </a:ext>
              </a:extLst>
            </p:cNvPr>
            <p:cNvPicPr>
              <a:picLocks noChangeAspect="1"/>
            </p:cNvPicPr>
            <p:nvPr/>
          </p:nvPicPr>
          <p:blipFill>
            <a:blip r:embed="rId5"/>
            <a:stretch>
              <a:fillRect/>
            </a:stretch>
          </p:blipFill>
          <p:spPr>
            <a:xfrm>
              <a:off x="7035799" y="6411674"/>
              <a:ext cx="523319" cy="523319"/>
            </a:xfrm>
            <a:prstGeom prst="rect">
              <a:avLst/>
            </a:prstGeom>
          </p:spPr>
        </p:pic>
      </p:grpSp>
    </p:spTree>
    <p:extLst>
      <p:ext uri="{BB962C8B-B14F-4D97-AF65-F5344CB8AC3E}">
        <p14:creationId xmlns:p14="http://schemas.microsoft.com/office/powerpoint/2010/main" val="4000031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4873E-A0EA-4CF5-AC30-E18C9C5D25EC}"/>
              </a:ext>
            </a:extLst>
          </p:cNvPr>
          <p:cNvSpPr>
            <a:spLocks noGrp="1"/>
          </p:cNvSpPr>
          <p:nvPr>
            <p:ph type="title"/>
          </p:nvPr>
        </p:nvSpPr>
        <p:spPr>
          <a:xfrm>
            <a:off x="1141412" y="618518"/>
            <a:ext cx="5894387" cy="1478570"/>
          </a:xfrm>
        </p:spPr>
        <p:txBody>
          <a:bodyPr anchor="b">
            <a:normAutofit/>
          </a:bodyPr>
          <a:lstStyle/>
          <a:p>
            <a:r>
              <a:rPr lang="en-US" dirty="0"/>
              <a:t>About Me</a:t>
            </a:r>
          </a:p>
        </p:txBody>
      </p:sp>
      <p:sp>
        <p:nvSpPr>
          <p:cNvPr id="3" name="Content Placeholder 2">
            <a:extLst>
              <a:ext uri="{FF2B5EF4-FFF2-40B4-BE49-F238E27FC236}">
                <a16:creationId xmlns:a16="http://schemas.microsoft.com/office/drawing/2014/main" id="{8C315BDF-FC8D-4FAE-864E-A94BA9EFE8F0}"/>
              </a:ext>
            </a:extLst>
          </p:cNvPr>
          <p:cNvSpPr>
            <a:spLocks noGrp="1"/>
          </p:cNvSpPr>
          <p:nvPr>
            <p:ph idx="1"/>
          </p:nvPr>
        </p:nvSpPr>
        <p:spPr>
          <a:xfrm>
            <a:off x="1141412" y="2249487"/>
            <a:ext cx="5894388" cy="3541714"/>
          </a:xfrm>
        </p:spPr>
        <p:txBody>
          <a:bodyPr>
            <a:normAutofit/>
          </a:bodyPr>
          <a:lstStyle/>
          <a:p>
            <a:r>
              <a:rPr lang="en-US" dirty="0"/>
              <a:t>Iowa State Graduate in Computer Science</a:t>
            </a:r>
          </a:p>
          <a:p>
            <a:r>
              <a:rPr lang="en-US" dirty="0"/>
              <a:t>Started programming at age 11 on this.  </a:t>
            </a:r>
            <a:br>
              <a:rPr lang="en-US" dirty="0"/>
            </a:br>
            <a:r>
              <a:rPr lang="en-US" dirty="0"/>
              <a:t>Yes, I am that old.</a:t>
            </a:r>
          </a:p>
          <a:p>
            <a:r>
              <a:rPr lang="en-US" dirty="0"/>
              <a:t>I play too much Destiny 2</a:t>
            </a:r>
          </a:p>
          <a:p>
            <a:r>
              <a:rPr lang="en-US" dirty="0"/>
              <a:t>Grew up in a small town in western Iowa.</a:t>
            </a:r>
          </a:p>
          <a:p>
            <a:r>
              <a:rPr lang="en-US" dirty="0"/>
              <a:t>Love test automation and improving software</a:t>
            </a:r>
          </a:p>
        </p:txBody>
      </p:sp>
      <p:pic>
        <p:nvPicPr>
          <p:cNvPr id="5" name="Picture 4" descr="A desktop computer sitting on top of a wooden table&#10;&#10;Description automatically generated">
            <a:extLst>
              <a:ext uri="{FF2B5EF4-FFF2-40B4-BE49-F238E27FC236}">
                <a16:creationId xmlns:a16="http://schemas.microsoft.com/office/drawing/2014/main" id="{0C595861-201B-4E19-AA2D-AFC92FB2B3C7}"/>
              </a:ext>
            </a:extLst>
          </p:cNvPr>
          <p:cNvPicPr>
            <a:picLocks noChangeAspect="1"/>
          </p:cNvPicPr>
          <p:nvPr/>
        </p:nvPicPr>
        <p:blipFill rotWithShape="1">
          <a:blip r:embed="rId4"/>
          <a:srcRect l="15635" r="18696"/>
          <a:stretch/>
        </p:blipFill>
        <p:spPr>
          <a:xfrm>
            <a:off x="7619998" y="780235"/>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6" name="Group 5">
            <a:extLst>
              <a:ext uri="{FF2B5EF4-FFF2-40B4-BE49-F238E27FC236}">
                <a16:creationId xmlns:a16="http://schemas.microsoft.com/office/drawing/2014/main" id="{20656F3C-0EF8-4166-BBAD-3BBFF5A61168}"/>
              </a:ext>
            </a:extLst>
          </p:cNvPr>
          <p:cNvGrpSpPr/>
          <p:nvPr/>
        </p:nvGrpSpPr>
        <p:grpSpPr>
          <a:xfrm>
            <a:off x="0" y="6411674"/>
            <a:ext cx="12192000" cy="523319"/>
            <a:chOff x="0" y="6411674"/>
            <a:chExt cx="12192000" cy="523319"/>
          </a:xfrm>
        </p:grpSpPr>
        <p:sp>
          <p:nvSpPr>
            <p:cNvPr id="7" name="TextBox 6">
              <a:extLst>
                <a:ext uri="{FF2B5EF4-FFF2-40B4-BE49-F238E27FC236}">
                  <a16:creationId xmlns:a16="http://schemas.microsoft.com/office/drawing/2014/main" id="{3D0261BB-CFF5-4528-98D3-BBEDF2CC84B5}"/>
                </a:ext>
              </a:extLst>
            </p:cNvPr>
            <p:cNvSpPr txBox="1"/>
            <p:nvPr/>
          </p:nvSpPr>
          <p:spPr>
            <a:xfrm>
              <a:off x="0" y="6488668"/>
              <a:ext cx="12192000" cy="369332"/>
            </a:xfrm>
            <a:prstGeom prst="rect">
              <a:avLst/>
            </a:prstGeom>
            <a:noFill/>
          </p:spPr>
          <p:txBody>
            <a:bodyPr wrap="square" rtlCol="0">
              <a:spAutoFit/>
            </a:bodyPr>
            <a:lstStyle/>
            <a:p>
              <a:pPr algn="ctr"/>
              <a:r>
                <a:rPr lang="en-US" dirty="0"/>
                <a:t>Aaron Mann  - </a:t>
              </a:r>
              <a:r>
                <a:rPr lang="en-US" dirty="0">
                  <a:hlinkClick r:id="rId5"/>
                </a:rPr>
                <a:t>mann.aaron@gmail.com</a:t>
              </a:r>
              <a:r>
                <a:rPr lang="en-US" dirty="0"/>
                <a:t>         @amann2112</a:t>
              </a:r>
            </a:p>
          </p:txBody>
        </p:sp>
        <p:pic>
          <p:nvPicPr>
            <p:cNvPr id="8" name="Picture 7" descr="A picture containing tree&#10;&#10;Description automatically generated">
              <a:extLst>
                <a:ext uri="{FF2B5EF4-FFF2-40B4-BE49-F238E27FC236}">
                  <a16:creationId xmlns:a16="http://schemas.microsoft.com/office/drawing/2014/main" id="{366D0DDA-3239-41F8-8491-B581CA3157F3}"/>
                </a:ext>
              </a:extLst>
            </p:cNvPr>
            <p:cNvPicPr>
              <a:picLocks noChangeAspect="1"/>
            </p:cNvPicPr>
            <p:nvPr/>
          </p:nvPicPr>
          <p:blipFill>
            <a:blip r:embed="rId6"/>
            <a:stretch>
              <a:fillRect/>
            </a:stretch>
          </p:blipFill>
          <p:spPr>
            <a:xfrm>
              <a:off x="7035799" y="6411674"/>
              <a:ext cx="523319" cy="523319"/>
            </a:xfrm>
            <a:prstGeom prst="rect">
              <a:avLst/>
            </a:prstGeom>
          </p:spPr>
        </p:pic>
      </p:grpSp>
    </p:spTree>
    <p:extLst>
      <p:ext uri="{BB962C8B-B14F-4D97-AF65-F5344CB8AC3E}">
        <p14:creationId xmlns:p14="http://schemas.microsoft.com/office/powerpoint/2010/main" val="3455773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1549-FCC1-4568-9F1F-96DCB85133C5}"/>
              </a:ext>
            </a:extLst>
          </p:cNvPr>
          <p:cNvSpPr>
            <a:spLocks noGrp="1"/>
          </p:cNvSpPr>
          <p:nvPr>
            <p:ph type="title"/>
          </p:nvPr>
        </p:nvSpPr>
        <p:spPr/>
        <p:txBody>
          <a:bodyPr/>
          <a:lstStyle/>
          <a:p>
            <a:r>
              <a:rPr lang="en-US" dirty="0"/>
              <a:t>Why Start reading</a:t>
            </a:r>
          </a:p>
        </p:txBody>
      </p:sp>
      <p:sp>
        <p:nvSpPr>
          <p:cNvPr id="3" name="Content Placeholder 2">
            <a:extLst>
              <a:ext uri="{FF2B5EF4-FFF2-40B4-BE49-F238E27FC236}">
                <a16:creationId xmlns:a16="http://schemas.microsoft.com/office/drawing/2014/main" id="{CBBE387C-C45B-4CD3-B442-0741C10585CE}"/>
              </a:ext>
            </a:extLst>
          </p:cNvPr>
          <p:cNvSpPr>
            <a:spLocks noGrp="1"/>
          </p:cNvSpPr>
          <p:nvPr>
            <p:ph idx="1"/>
          </p:nvPr>
        </p:nvSpPr>
        <p:spPr/>
        <p:txBody>
          <a:bodyPr>
            <a:normAutofit fontScale="85000" lnSpcReduction="10000"/>
          </a:bodyPr>
          <a:lstStyle/>
          <a:p>
            <a:r>
              <a:rPr lang="en-US" dirty="0"/>
              <a:t>In order to stay relevant in an ever-changing profession.</a:t>
            </a:r>
          </a:p>
          <a:p>
            <a:pPr lvl="1"/>
            <a:r>
              <a:rPr lang="en-US" i="1" dirty="0"/>
              <a:t>“You’ve probably heard the phrase, “tech skills have a two-year half life.” It’s an idea we’ve embraced—and you should too. All technology depreciates as it gets older—from laptops and servers to code and information frameworks. And that means most tech experts need to replace or refresh about half of their skills every two years to stay current.”  </a:t>
            </a:r>
            <a:r>
              <a:rPr lang="en-US" dirty="0"/>
              <a:t>- Aaron Skonnard CEO Pluralsight</a:t>
            </a:r>
          </a:p>
          <a:p>
            <a:r>
              <a:rPr lang="en-US" dirty="0"/>
              <a:t>Gain an understanding from another point of view not your own.</a:t>
            </a:r>
          </a:p>
          <a:p>
            <a:pPr lvl="1"/>
            <a:r>
              <a:rPr lang="en-US" dirty="0"/>
              <a:t>We can learn from our own mistakes or someone else’s.  It is cheaper to learn from someone else’s.</a:t>
            </a:r>
          </a:p>
          <a:p>
            <a:r>
              <a:rPr lang="en-US" dirty="0"/>
              <a:t>Uncover new technologies and techniques that have already been proven.</a:t>
            </a:r>
          </a:p>
          <a:p>
            <a:pPr lvl="1"/>
            <a:r>
              <a:rPr lang="en-US" dirty="0"/>
              <a:t>You don’t have to start from scratch.  Build from other’s experiences.</a:t>
            </a:r>
          </a:p>
        </p:txBody>
      </p:sp>
      <p:grpSp>
        <p:nvGrpSpPr>
          <p:cNvPr id="6" name="Group 5">
            <a:extLst>
              <a:ext uri="{FF2B5EF4-FFF2-40B4-BE49-F238E27FC236}">
                <a16:creationId xmlns:a16="http://schemas.microsoft.com/office/drawing/2014/main" id="{49B9E15F-50DC-46F4-A5D8-EB3B0EBCFA67}"/>
              </a:ext>
            </a:extLst>
          </p:cNvPr>
          <p:cNvGrpSpPr/>
          <p:nvPr/>
        </p:nvGrpSpPr>
        <p:grpSpPr>
          <a:xfrm>
            <a:off x="0" y="6411674"/>
            <a:ext cx="12192000" cy="523319"/>
            <a:chOff x="0" y="6411674"/>
            <a:chExt cx="12192000" cy="523319"/>
          </a:xfrm>
        </p:grpSpPr>
        <p:sp>
          <p:nvSpPr>
            <p:cNvPr id="7" name="TextBox 6">
              <a:extLst>
                <a:ext uri="{FF2B5EF4-FFF2-40B4-BE49-F238E27FC236}">
                  <a16:creationId xmlns:a16="http://schemas.microsoft.com/office/drawing/2014/main" id="{FC73B229-4E16-4889-9FE6-08F42F1CA183}"/>
                </a:ext>
              </a:extLst>
            </p:cNvPr>
            <p:cNvSpPr txBox="1"/>
            <p:nvPr/>
          </p:nvSpPr>
          <p:spPr>
            <a:xfrm>
              <a:off x="0" y="6488668"/>
              <a:ext cx="12192000" cy="369332"/>
            </a:xfrm>
            <a:prstGeom prst="rect">
              <a:avLst/>
            </a:prstGeom>
            <a:noFill/>
          </p:spPr>
          <p:txBody>
            <a:bodyPr wrap="square" rtlCol="0">
              <a:spAutoFit/>
            </a:bodyPr>
            <a:lstStyle/>
            <a:p>
              <a:pPr algn="ctr"/>
              <a:r>
                <a:rPr lang="en-US" dirty="0"/>
                <a:t>Aaron Mann  - </a:t>
              </a:r>
              <a:r>
                <a:rPr lang="en-US" dirty="0">
                  <a:hlinkClick r:id="rId3"/>
                </a:rPr>
                <a:t>mann.aaron@gmail.com</a:t>
              </a:r>
              <a:r>
                <a:rPr lang="en-US" dirty="0"/>
                <a:t>         @amann2112</a:t>
              </a:r>
            </a:p>
          </p:txBody>
        </p:sp>
        <p:pic>
          <p:nvPicPr>
            <p:cNvPr id="8" name="Picture 7" descr="A picture containing tree&#10;&#10;Description automatically generated">
              <a:extLst>
                <a:ext uri="{FF2B5EF4-FFF2-40B4-BE49-F238E27FC236}">
                  <a16:creationId xmlns:a16="http://schemas.microsoft.com/office/drawing/2014/main" id="{5A13F1AC-D86F-4FD4-BF23-126C45178304}"/>
                </a:ext>
              </a:extLst>
            </p:cNvPr>
            <p:cNvPicPr>
              <a:picLocks noChangeAspect="1"/>
            </p:cNvPicPr>
            <p:nvPr/>
          </p:nvPicPr>
          <p:blipFill>
            <a:blip r:embed="rId4"/>
            <a:stretch>
              <a:fillRect/>
            </a:stretch>
          </p:blipFill>
          <p:spPr>
            <a:xfrm>
              <a:off x="7035799" y="6411674"/>
              <a:ext cx="523319" cy="523319"/>
            </a:xfrm>
            <a:prstGeom prst="rect">
              <a:avLst/>
            </a:prstGeom>
          </p:spPr>
        </p:pic>
      </p:grpSp>
    </p:spTree>
    <p:extLst>
      <p:ext uri="{BB962C8B-B14F-4D97-AF65-F5344CB8AC3E}">
        <p14:creationId xmlns:p14="http://schemas.microsoft.com/office/powerpoint/2010/main" val="3830897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7E6BE-94B9-4FF7-AEDF-33441B9E650A}"/>
              </a:ext>
            </a:extLst>
          </p:cNvPr>
          <p:cNvSpPr>
            <a:spLocks noGrp="1"/>
          </p:cNvSpPr>
          <p:nvPr>
            <p:ph type="title"/>
          </p:nvPr>
        </p:nvSpPr>
        <p:spPr/>
        <p:txBody>
          <a:bodyPr/>
          <a:lstStyle/>
          <a:p>
            <a:r>
              <a:rPr lang="en-US" dirty="0"/>
              <a:t>How to get started</a:t>
            </a:r>
          </a:p>
        </p:txBody>
      </p:sp>
      <p:sp>
        <p:nvSpPr>
          <p:cNvPr id="3" name="Content Placeholder 2">
            <a:extLst>
              <a:ext uri="{FF2B5EF4-FFF2-40B4-BE49-F238E27FC236}">
                <a16:creationId xmlns:a16="http://schemas.microsoft.com/office/drawing/2014/main" id="{C1DA89D9-F499-42C2-B706-811008E63515}"/>
              </a:ext>
            </a:extLst>
          </p:cNvPr>
          <p:cNvSpPr>
            <a:spLocks noGrp="1"/>
          </p:cNvSpPr>
          <p:nvPr>
            <p:ph idx="1"/>
          </p:nvPr>
        </p:nvSpPr>
        <p:spPr/>
        <p:txBody>
          <a:bodyPr/>
          <a:lstStyle/>
          <a:p>
            <a:r>
              <a:rPr lang="en-US" dirty="0"/>
              <a:t>Find a subject that you want to gain a better understanding of and start there.</a:t>
            </a:r>
          </a:p>
          <a:p>
            <a:r>
              <a:rPr lang="en-US" dirty="0"/>
              <a:t>Ask friends what they are reading and why?</a:t>
            </a:r>
          </a:p>
          <a:p>
            <a:pPr lvl="1"/>
            <a:r>
              <a:rPr lang="en-US" dirty="0"/>
              <a:t>This is how I got pulled into my reading habit.  - Thanks to Chris Waggoner</a:t>
            </a:r>
          </a:p>
          <a:p>
            <a:r>
              <a:rPr lang="en-US" dirty="0"/>
              <a:t>Here is what that looked like.</a:t>
            </a:r>
          </a:p>
        </p:txBody>
      </p:sp>
      <p:grpSp>
        <p:nvGrpSpPr>
          <p:cNvPr id="5" name="Group 4">
            <a:extLst>
              <a:ext uri="{FF2B5EF4-FFF2-40B4-BE49-F238E27FC236}">
                <a16:creationId xmlns:a16="http://schemas.microsoft.com/office/drawing/2014/main" id="{77F5F64E-AFEF-4730-9A45-084E4FD76EFB}"/>
              </a:ext>
            </a:extLst>
          </p:cNvPr>
          <p:cNvGrpSpPr/>
          <p:nvPr/>
        </p:nvGrpSpPr>
        <p:grpSpPr>
          <a:xfrm>
            <a:off x="0" y="6411674"/>
            <a:ext cx="12192000" cy="523319"/>
            <a:chOff x="0" y="6411674"/>
            <a:chExt cx="12192000" cy="523319"/>
          </a:xfrm>
        </p:grpSpPr>
        <p:sp>
          <p:nvSpPr>
            <p:cNvPr id="6" name="TextBox 5">
              <a:extLst>
                <a:ext uri="{FF2B5EF4-FFF2-40B4-BE49-F238E27FC236}">
                  <a16:creationId xmlns:a16="http://schemas.microsoft.com/office/drawing/2014/main" id="{1141F2B7-DCA9-4293-9077-D7B0EF6DC3CA}"/>
                </a:ext>
              </a:extLst>
            </p:cNvPr>
            <p:cNvSpPr txBox="1"/>
            <p:nvPr/>
          </p:nvSpPr>
          <p:spPr>
            <a:xfrm>
              <a:off x="0" y="6488668"/>
              <a:ext cx="12192000" cy="369332"/>
            </a:xfrm>
            <a:prstGeom prst="rect">
              <a:avLst/>
            </a:prstGeom>
            <a:noFill/>
          </p:spPr>
          <p:txBody>
            <a:bodyPr wrap="square" rtlCol="0">
              <a:spAutoFit/>
            </a:bodyPr>
            <a:lstStyle/>
            <a:p>
              <a:pPr algn="ctr"/>
              <a:r>
                <a:rPr lang="en-US" dirty="0"/>
                <a:t>Aaron Mann  - </a:t>
              </a:r>
              <a:r>
                <a:rPr lang="en-US" dirty="0">
                  <a:hlinkClick r:id="rId3"/>
                </a:rPr>
                <a:t>mann.aaron@gmail.com</a:t>
              </a:r>
              <a:r>
                <a:rPr lang="en-US" dirty="0"/>
                <a:t>         @amann2112</a:t>
              </a:r>
            </a:p>
          </p:txBody>
        </p:sp>
        <p:pic>
          <p:nvPicPr>
            <p:cNvPr id="7" name="Picture 6" descr="A picture containing tree&#10;&#10;Description automatically generated">
              <a:extLst>
                <a:ext uri="{FF2B5EF4-FFF2-40B4-BE49-F238E27FC236}">
                  <a16:creationId xmlns:a16="http://schemas.microsoft.com/office/drawing/2014/main" id="{DBCAF260-6BE0-43F7-8095-8D6C7E304FC6}"/>
                </a:ext>
              </a:extLst>
            </p:cNvPr>
            <p:cNvPicPr>
              <a:picLocks noChangeAspect="1"/>
            </p:cNvPicPr>
            <p:nvPr/>
          </p:nvPicPr>
          <p:blipFill>
            <a:blip r:embed="rId4"/>
            <a:stretch>
              <a:fillRect/>
            </a:stretch>
          </p:blipFill>
          <p:spPr>
            <a:xfrm>
              <a:off x="7035799" y="6411674"/>
              <a:ext cx="523319" cy="523319"/>
            </a:xfrm>
            <a:prstGeom prst="rect">
              <a:avLst/>
            </a:prstGeom>
          </p:spPr>
        </p:pic>
      </p:grpSp>
    </p:spTree>
    <p:extLst>
      <p:ext uri="{BB962C8B-B14F-4D97-AF65-F5344CB8AC3E}">
        <p14:creationId xmlns:p14="http://schemas.microsoft.com/office/powerpoint/2010/main" val="75982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C8546-E6BF-43A0-A688-3A057CA24886}"/>
              </a:ext>
            </a:extLst>
          </p:cNvPr>
          <p:cNvSpPr>
            <a:spLocks noGrp="1"/>
          </p:cNvSpPr>
          <p:nvPr>
            <p:ph type="title"/>
          </p:nvPr>
        </p:nvSpPr>
        <p:spPr/>
        <p:txBody>
          <a:bodyPr/>
          <a:lstStyle/>
          <a:p>
            <a:r>
              <a:rPr lang="en-US" dirty="0"/>
              <a:t>Making the Time</a:t>
            </a:r>
          </a:p>
        </p:txBody>
      </p:sp>
      <p:sp>
        <p:nvSpPr>
          <p:cNvPr id="3" name="Content Placeholder 2">
            <a:extLst>
              <a:ext uri="{FF2B5EF4-FFF2-40B4-BE49-F238E27FC236}">
                <a16:creationId xmlns:a16="http://schemas.microsoft.com/office/drawing/2014/main" id="{3B10A7AB-3B22-438D-8C5E-3DC848DDB170}"/>
              </a:ext>
            </a:extLst>
          </p:cNvPr>
          <p:cNvSpPr>
            <a:spLocks noGrp="1"/>
          </p:cNvSpPr>
          <p:nvPr>
            <p:ph idx="1"/>
          </p:nvPr>
        </p:nvSpPr>
        <p:spPr/>
        <p:txBody>
          <a:bodyPr/>
          <a:lstStyle/>
          <a:p>
            <a:r>
              <a:rPr lang="en-US" dirty="0"/>
              <a:t>I had an hour commute each, time for Audible</a:t>
            </a:r>
          </a:p>
          <a:p>
            <a:r>
              <a:rPr lang="en-US" dirty="0"/>
              <a:t>Make reading a part of your day</a:t>
            </a:r>
          </a:p>
          <a:p>
            <a:r>
              <a:rPr lang="en-US" dirty="0"/>
              <a:t>It doesn’t have to be a huge investment in time.</a:t>
            </a:r>
          </a:p>
          <a:p>
            <a:pPr lvl="1"/>
            <a:r>
              <a:rPr lang="en-US" dirty="0"/>
              <a:t>I averaged 1 hour and 24 minutes per day(weekdays only) for 15 months</a:t>
            </a:r>
            <a:br>
              <a:rPr lang="en-US" dirty="0"/>
            </a:br>
            <a:r>
              <a:rPr lang="en-US" dirty="0"/>
              <a:t>and completed 24 books.</a:t>
            </a:r>
          </a:p>
        </p:txBody>
      </p:sp>
      <p:grpSp>
        <p:nvGrpSpPr>
          <p:cNvPr id="5" name="Group 4">
            <a:extLst>
              <a:ext uri="{FF2B5EF4-FFF2-40B4-BE49-F238E27FC236}">
                <a16:creationId xmlns:a16="http://schemas.microsoft.com/office/drawing/2014/main" id="{EF81C68C-8E6C-480E-BAFE-1439FAD54A26}"/>
              </a:ext>
            </a:extLst>
          </p:cNvPr>
          <p:cNvGrpSpPr/>
          <p:nvPr/>
        </p:nvGrpSpPr>
        <p:grpSpPr>
          <a:xfrm>
            <a:off x="0" y="6411674"/>
            <a:ext cx="12192000" cy="523319"/>
            <a:chOff x="0" y="6411674"/>
            <a:chExt cx="12192000" cy="523319"/>
          </a:xfrm>
        </p:grpSpPr>
        <p:sp>
          <p:nvSpPr>
            <p:cNvPr id="6" name="TextBox 5">
              <a:extLst>
                <a:ext uri="{FF2B5EF4-FFF2-40B4-BE49-F238E27FC236}">
                  <a16:creationId xmlns:a16="http://schemas.microsoft.com/office/drawing/2014/main" id="{1A66C374-D225-4C1B-A669-9BD7C330E921}"/>
                </a:ext>
              </a:extLst>
            </p:cNvPr>
            <p:cNvSpPr txBox="1"/>
            <p:nvPr/>
          </p:nvSpPr>
          <p:spPr>
            <a:xfrm>
              <a:off x="0" y="6488668"/>
              <a:ext cx="12192000" cy="369332"/>
            </a:xfrm>
            <a:prstGeom prst="rect">
              <a:avLst/>
            </a:prstGeom>
            <a:noFill/>
          </p:spPr>
          <p:txBody>
            <a:bodyPr wrap="square" rtlCol="0">
              <a:spAutoFit/>
            </a:bodyPr>
            <a:lstStyle/>
            <a:p>
              <a:pPr algn="ctr"/>
              <a:r>
                <a:rPr lang="en-US" dirty="0"/>
                <a:t>Aaron Mann  - </a:t>
              </a:r>
              <a:r>
                <a:rPr lang="en-US" dirty="0">
                  <a:hlinkClick r:id="rId3"/>
                </a:rPr>
                <a:t>mann.aaron@gmail.com</a:t>
              </a:r>
              <a:r>
                <a:rPr lang="en-US" dirty="0"/>
                <a:t>         @amann2112</a:t>
              </a:r>
            </a:p>
          </p:txBody>
        </p:sp>
        <p:pic>
          <p:nvPicPr>
            <p:cNvPr id="7" name="Picture 6" descr="A picture containing tree&#10;&#10;Description automatically generated">
              <a:extLst>
                <a:ext uri="{FF2B5EF4-FFF2-40B4-BE49-F238E27FC236}">
                  <a16:creationId xmlns:a16="http://schemas.microsoft.com/office/drawing/2014/main" id="{3E10BA9C-5D08-4763-A97E-F5FC30ACE757}"/>
                </a:ext>
              </a:extLst>
            </p:cNvPr>
            <p:cNvPicPr>
              <a:picLocks noChangeAspect="1"/>
            </p:cNvPicPr>
            <p:nvPr/>
          </p:nvPicPr>
          <p:blipFill>
            <a:blip r:embed="rId4"/>
            <a:stretch>
              <a:fillRect/>
            </a:stretch>
          </p:blipFill>
          <p:spPr>
            <a:xfrm>
              <a:off x="7035799" y="6411674"/>
              <a:ext cx="523319" cy="523319"/>
            </a:xfrm>
            <a:prstGeom prst="rect">
              <a:avLst/>
            </a:prstGeom>
          </p:spPr>
        </p:pic>
      </p:grpSp>
    </p:spTree>
    <p:extLst>
      <p:ext uri="{BB962C8B-B14F-4D97-AF65-F5344CB8AC3E}">
        <p14:creationId xmlns:p14="http://schemas.microsoft.com/office/powerpoint/2010/main" val="3195314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2EE1-1E94-4339-BF2E-6BF2AC7C332D}"/>
              </a:ext>
            </a:extLst>
          </p:cNvPr>
          <p:cNvSpPr>
            <a:spLocks noGrp="1"/>
          </p:cNvSpPr>
          <p:nvPr>
            <p:ph type="title"/>
          </p:nvPr>
        </p:nvSpPr>
        <p:spPr/>
        <p:txBody>
          <a:bodyPr/>
          <a:lstStyle/>
          <a:p>
            <a:r>
              <a:rPr lang="en-US" dirty="0"/>
              <a:t>24 books in 15 Months</a:t>
            </a:r>
          </a:p>
        </p:txBody>
      </p:sp>
      <p:pic>
        <p:nvPicPr>
          <p:cNvPr id="5" name="Content Placeholder 4" descr="A screenshot of a cell phone&#10;&#10;Description automatically generated">
            <a:extLst>
              <a:ext uri="{FF2B5EF4-FFF2-40B4-BE49-F238E27FC236}">
                <a16:creationId xmlns:a16="http://schemas.microsoft.com/office/drawing/2014/main" id="{A55F5A2E-A242-4927-9295-32A5812F5CDF}"/>
              </a:ext>
            </a:extLst>
          </p:cNvPr>
          <p:cNvPicPr>
            <a:picLocks noGrp="1" noChangeAspect="1"/>
          </p:cNvPicPr>
          <p:nvPr>
            <p:ph idx="1"/>
          </p:nvPr>
        </p:nvPicPr>
        <p:blipFill>
          <a:blip r:embed="rId3"/>
          <a:stretch>
            <a:fillRect/>
          </a:stretch>
        </p:blipFill>
        <p:spPr>
          <a:xfrm>
            <a:off x="1372130" y="2249488"/>
            <a:ext cx="9444565" cy="3541712"/>
          </a:xfrm>
        </p:spPr>
      </p:pic>
      <p:grpSp>
        <p:nvGrpSpPr>
          <p:cNvPr id="6" name="Group 5">
            <a:extLst>
              <a:ext uri="{FF2B5EF4-FFF2-40B4-BE49-F238E27FC236}">
                <a16:creationId xmlns:a16="http://schemas.microsoft.com/office/drawing/2014/main" id="{87BD6A9A-7C5C-4A56-8D60-3D28B015F42D}"/>
              </a:ext>
            </a:extLst>
          </p:cNvPr>
          <p:cNvGrpSpPr/>
          <p:nvPr/>
        </p:nvGrpSpPr>
        <p:grpSpPr>
          <a:xfrm>
            <a:off x="0" y="6411674"/>
            <a:ext cx="12192000" cy="523319"/>
            <a:chOff x="0" y="6411674"/>
            <a:chExt cx="12192000" cy="523319"/>
          </a:xfrm>
        </p:grpSpPr>
        <p:sp>
          <p:nvSpPr>
            <p:cNvPr id="7" name="TextBox 6">
              <a:extLst>
                <a:ext uri="{FF2B5EF4-FFF2-40B4-BE49-F238E27FC236}">
                  <a16:creationId xmlns:a16="http://schemas.microsoft.com/office/drawing/2014/main" id="{B924D5DC-3FB9-4577-9B93-9D01934429CD}"/>
                </a:ext>
              </a:extLst>
            </p:cNvPr>
            <p:cNvSpPr txBox="1"/>
            <p:nvPr/>
          </p:nvSpPr>
          <p:spPr>
            <a:xfrm>
              <a:off x="0" y="6488668"/>
              <a:ext cx="12192000" cy="369332"/>
            </a:xfrm>
            <a:prstGeom prst="rect">
              <a:avLst/>
            </a:prstGeom>
            <a:noFill/>
          </p:spPr>
          <p:txBody>
            <a:bodyPr wrap="square" rtlCol="0">
              <a:spAutoFit/>
            </a:bodyPr>
            <a:lstStyle/>
            <a:p>
              <a:pPr algn="ctr"/>
              <a:r>
                <a:rPr lang="en-US" dirty="0"/>
                <a:t>Aaron Mann  - </a:t>
              </a:r>
              <a:r>
                <a:rPr lang="en-US" dirty="0">
                  <a:hlinkClick r:id="rId4"/>
                </a:rPr>
                <a:t>mann.aaron@gmail.com</a:t>
              </a:r>
              <a:r>
                <a:rPr lang="en-US" dirty="0"/>
                <a:t>         @amann2112</a:t>
              </a:r>
            </a:p>
          </p:txBody>
        </p:sp>
        <p:pic>
          <p:nvPicPr>
            <p:cNvPr id="8" name="Picture 7" descr="A picture containing tree&#10;&#10;Description automatically generated">
              <a:extLst>
                <a:ext uri="{FF2B5EF4-FFF2-40B4-BE49-F238E27FC236}">
                  <a16:creationId xmlns:a16="http://schemas.microsoft.com/office/drawing/2014/main" id="{88D366C3-59D7-4FB5-86BB-9AA91DFA6E7C}"/>
                </a:ext>
              </a:extLst>
            </p:cNvPr>
            <p:cNvPicPr>
              <a:picLocks noChangeAspect="1"/>
            </p:cNvPicPr>
            <p:nvPr/>
          </p:nvPicPr>
          <p:blipFill>
            <a:blip r:embed="rId5"/>
            <a:stretch>
              <a:fillRect/>
            </a:stretch>
          </p:blipFill>
          <p:spPr>
            <a:xfrm>
              <a:off x="7035799" y="6411674"/>
              <a:ext cx="523319" cy="523319"/>
            </a:xfrm>
            <a:prstGeom prst="rect">
              <a:avLst/>
            </a:prstGeom>
          </p:spPr>
        </p:pic>
      </p:grpSp>
    </p:spTree>
    <p:extLst>
      <p:ext uri="{BB962C8B-B14F-4D97-AF65-F5344CB8AC3E}">
        <p14:creationId xmlns:p14="http://schemas.microsoft.com/office/powerpoint/2010/main" val="156656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26243-BB69-40E8-ADBC-E20664CED55C}"/>
              </a:ext>
            </a:extLst>
          </p:cNvPr>
          <p:cNvSpPr>
            <a:spLocks noGrp="1"/>
          </p:cNvSpPr>
          <p:nvPr>
            <p:ph type="title"/>
          </p:nvPr>
        </p:nvSpPr>
        <p:spPr>
          <a:xfrm>
            <a:off x="1141413" y="618518"/>
            <a:ext cx="9905998" cy="1478570"/>
          </a:xfrm>
        </p:spPr>
        <p:txBody>
          <a:bodyPr>
            <a:normAutofit/>
          </a:bodyPr>
          <a:lstStyle/>
          <a:p>
            <a:r>
              <a:rPr lang="en-US" dirty="0"/>
              <a:t>C SUITE</a:t>
            </a:r>
          </a:p>
        </p:txBody>
      </p:sp>
      <p:graphicFrame>
        <p:nvGraphicFramePr>
          <p:cNvPr id="5" name="Content Placeholder 2">
            <a:extLst>
              <a:ext uri="{FF2B5EF4-FFF2-40B4-BE49-F238E27FC236}">
                <a16:creationId xmlns:a16="http://schemas.microsoft.com/office/drawing/2014/main" id="{9E29DCD3-A465-4F32-8512-2A4A2BA2F9D9}"/>
              </a:ext>
            </a:extLst>
          </p:cNvPr>
          <p:cNvGraphicFramePr>
            <a:graphicFrameLocks noGrp="1"/>
          </p:cNvGraphicFramePr>
          <p:nvPr>
            <p:ph idx="1"/>
            <p:extLst>
              <p:ext uri="{D42A27DB-BD31-4B8C-83A1-F6EECF244321}">
                <p14:modId xmlns:p14="http://schemas.microsoft.com/office/powerpoint/2010/main" val="2760708565"/>
              </p:ext>
            </p:extLst>
          </p:nvPr>
        </p:nvGraphicFramePr>
        <p:xfrm>
          <a:off x="1879644" y="2097088"/>
          <a:ext cx="7937273" cy="3788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00A3223F-4BA1-4604-B129-61633873C036}"/>
              </a:ext>
            </a:extLst>
          </p:cNvPr>
          <p:cNvPicPr>
            <a:picLocks noChangeAspect="1"/>
          </p:cNvPicPr>
          <p:nvPr/>
        </p:nvPicPr>
        <p:blipFill>
          <a:blip r:embed="rId8"/>
          <a:stretch>
            <a:fillRect/>
          </a:stretch>
        </p:blipFill>
        <p:spPr>
          <a:xfrm>
            <a:off x="1968759" y="2184917"/>
            <a:ext cx="2160426" cy="216042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C0421F6-CB08-4264-98A4-C016D67DE5E3}"/>
              </a:ext>
            </a:extLst>
          </p:cNvPr>
          <p:cNvPicPr>
            <a:picLocks noChangeAspect="1"/>
          </p:cNvPicPr>
          <p:nvPr/>
        </p:nvPicPr>
        <p:blipFill>
          <a:blip r:embed="rId9"/>
          <a:stretch>
            <a:fillRect/>
          </a:stretch>
        </p:blipFill>
        <p:spPr>
          <a:xfrm>
            <a:off x="4768066" y="2184917"/>
            <a:ext cx="2160427" cy="2160427"/>
          </a:xfrm>
          <a:prstGeom prst="rect">
            <a:avLst/>
          </a:prstGeom>
        </p:spPr>
      </p:pic>
      <p:pic>
        <p:nvPicPr>
          <p:cNvPr id="11" name="Picture 10" descr="A close up of a logo&#10;&#10;Description automatically generated">
            <a:extLst>
              <a:ext uri="{FF2B5EF4-FFF2-40B4-BE49-F238E27FC236}">
                <a16:creationId xmlns:a16="http://schemas.microsoft.com/office/drawing/2014/main" id="{14F16F1D-3452-4F8E-9003-EB6FC68A8453}"/>
              </a:ext>
            </a:extLst>
          </p:cNvPr>
          <p:cNvPicPr>
            <a:picLocks noChangeAspect="1"/>
          </p:cNvPicPr>
          <p:nvPr/>
        </p:nvPicPr>
        <p:blipFill>
          <a:blip r:embed="rId10"/>
          <a:stretch>
            <a:fillRect/>
          </a:stretch>
        </p:blipFill>
        <p:spPr>
          <a:xfrm>
            <a:off x="7567374" y="2184917"/>
            <a:ext cx="2160427" cy="2160427"/>
          </a:xfrm>
          <a:prstGeom prst="rect">
            <a:avLst/>
          </a:prstGeom>
        </p:spPr>
      </p:pic>
      <p:grpSp>
        <p:nvGrpSpPr>
          <p:cNvPr id="8" name="Group 7">
            <a:extLst>
              <a:ext uri="{FF2B5EF4-FFF2-40B4-BE49-F238E27FC236}">
                <a16:creationId xmlns:a16="http://schemas.microsoft.com/office/drawing/2014/main" id="{76BD0D51-8B30-45CA-A827-A0E01EAD3387}"/>
              </a:ext>
            </a:extLst>
          </p:cNvPr>
          <p:cNvGrpSpPr/>
          <p:nvPr/>
        </p:nvGrpSpPr>
        <p:grpSpPr>
          <a:xfrm>
            <a:off x="0" y="6411674"/>
            <a:ext cx="12192000" cy="523319"/>
            <a:chOff x="0" y="6411674"/>
            <a:chExt cx="12192000" cy="523319"/>
          </a:xfrm>
        </p:grpSpPr>
        <p:sp>
          <p:nvSpPr>
            <p:cNvPr id="10" name="TextBox 9">
              <a:extLst>
                <a:ext uri="{FF2B5EF4-FFF2-40B4-BE49-F238E27FC236}">
                  <a16:creationId xmlns:a16="http://schemas.microsoft.com/office/drawing/2014/main" id="{8B229FA1-BA1D-4040-9732-3944383E3DC1}"/>
                </a:ext>
              </a:extLst>
            </p:cNvPr>
            <p:cNvSpPr txBox="1"/>
            <p:nvPr/>
          </p:nvSpPr>
          <p:spPr>
            <a:xfrm>
              <a:off x="0" y="6488668"/>
              <a:ext cx="12192000" cy="369332"/>
            </a:xfrm>
            <a:prstGeom prst="rect">
              <a:avLst/>
            </a:prstGeom>
            <a:noFill/>
          </p:spPr>
          <p:txBody>
            <a:bodyPr wrap="square" rtlCol="0">
              <a:spAutoFit/>
            </a:bodyPr>
            <a:lstStyle/>
            <a:p>
              <a:pPr algn="ctr"/>
              <a:r>
                <a:rPr lang="en-US" dirty="0"/>
                <a:t>Aaron Mann  - </a:t>
              </a:r>
              <a:r>
                <a:rPr lang="en-US" dirty="0">
                  <a:hlinkClick r:id="rId11"/>
                </a:rPr>
                <a:t>mann.aaron@gmail.com</a:t>
              </a:r>
              <a:r>
                <a:rPr lang="en-US" dirty="0"/>
                <a:t>         @amann2112</a:t>
              </a:r>
            </a:p>
          </p:txBody>
        </p:sp>
        <p:pic>
          <p:nvPicPr>
            <p:cNvPr id="12" name="Picture 11" descr="A picture containing tree&#10;&#10;Description automatically generated">
              <a:extLst>
                <a:ext uri="{FF2B5EF4-FFF2-40B4-BE49-F238E27FC236}">
                  <a16:creationId xmlns:a16="http://schemas.microsoft.com/office/drawing/2014/main" id="{737B17D1-FE50-48E4-82AF-3F389082DD37}"/>
                </a:ext>
              </a:extLst>
            </p:cNvPr>
            <p:cNvPicPr>
              <a:picLocks noChangeAspect="1"/>
            </p:cNvPicPr>
            <p:nvPr/>
          </p:nvPicPr>
          <p:blipFill>
            <a:blip r:embed="rId12"/>
            <a:stretch>
              <a:fillRect/>
            </a:stretch>
          </p:blipFill>
          <p:spPr>
            <a:xfrm>
              <a:off x="7035799" y="6411674"/>
              <a:ext cx="523319" cy="523319"/>
            </a:xfrm>
            <a:prstGeom prst="rect">
              <a:avLst/>
            </a:prstGeom>
          </p:spPr>
        </p:pic>
      </p:grpSp>
    </p:spTree>
    <p:extLst>
      <p:ext uri="{BB962C8B-B14F-4D97-AF65-F5344CB8AC3E}">
        <p14:creationId xmlns:p14="http://schemas.microsoft.com/office/powerpoint/2010/main" val="3224349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26243-BB69-40E8-ADBC-E20664CED55C}"/>
              </a:ext>
            </a:extLst>
          </p:cNvPr>
          <p:cNvSpPr>
            <a:spLocks noGrp="1"/>
          </p:cNvSpPr>
          <p:nvPr>
            <p:ph type="title"/>
          </p:nvPr>
        </p:nvSpPr>
        <p:spPr>
          <a:xfrm>
            <a:off x="1141413" y="618518"/>
            <a:ext cx="9905998" cy="1478570"/>
          </a:xfrm>
        </p:spPr>
        <p:txBody>
          <a:bodyPr>
            <a:normAutofit/>
          </a:bodyPr>
          <a:lstStyle/>
          <a:p>
            <a:r>
              <a:rPr lang="en-US" dirty="0"/>
              <a:t>Self Improvement and Learning</a:t>
            </a:r>
          </a:p>
        </p:txBody>
      </p:sp>
      <p:graphicFrame>
        <p:nvGraphicFramePr>
          <p:cNvPr id="5" name="Content Placeholder 2">
            <a:extLst>
              <a:ext uri="{FF2B5EF4-FFF2-40B4-BE49-F238E27FC236}">
                <a16:creationId xmlns:a16="http://schemas.microsoft.com/office/drawing/2014/main" id="{9E29DCD3-A465-4F32-8512-2A4A2BA2F9D9}"/>
              </a:ext>
            </a:extLst>
          </p:cNvPr>
          <p:cNvGraphicFramePr>
            <a:graphicFrameLocks noGrp="1"/>
          </p:cNvGraphicFramePr>
          <p:nvPr>
            <p:ph idx="1"/>
            <p:extLst>
              <p:ext uri="{D42A27DB-BD31-4B8C-83A1-F6EECF244321}">
                <p14:modId xmlns:p14="http://schemas.microsoft.com/office/powerpoint/2010/main" val="3962645515"/>
              </p:ext>
            </p:extLst>
          </p:nvPr>
        </p:nvGraphicFramePr>
        <p:xfrm>
          <a:off x="1879644" y="2097088"/>
          <a:ext cx="7937273" cy="3788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close up of a logo&#10;&#10;Description automatically generated">
            <a:extLst>
              <a:ext uri="{FF2B5EF4-FFF2-40B4-BE49-F238E27FC236}">
                <a16:creationId xmlns:a16="http://schemas.microsoft.com/office/drawing/2014/main" id="{33A95C4E-5AFD-417D-847C-5B133F156C9A}"/>
              </a:ext>
            </a:extLst>
          </p:cNvPr>
          <p:cNvPicPr>
            <a:picLocks noChangeAspect="1"/>
          </p:cNvPicPr>
          <p:nvPr/>
        </p:nvPicPr>
        <p:blipFill>
          <a:blip r:embed="rId8"/>
          <a:stretch>
            <a:fillRect/>
          </a:stretch>
        </p:blipFill>
        <p:spPr>
          <a:xfrm>
            <a:off x="2056927" y="2721235"/>
            <a:ext cx="1415530" cy="1415530"/>
          </a:xfrm>
          <a:prstGeom prst="rect">
            <a:avLst/>
          </a:prstGeom>
        </p:spPr>
      </p:pic>
      <p:pic>
        <p:nvPicPr>
          <p:cNvPr id="8" name="Picture 7" descr="A close up of a logo&#10;&#10;Description automatically generated">
            <a:extLst>
              <a:ext uri="{FF2B5EF4-FFF2-40B4-BE49-F238E27FC236}">
                <a16:creationId xmlns:a16="http://schemas.microsoft.com/office/drawing/2014/main" id="{DDCA467E-87DA-462A-B653-D926DCF5B4D1}"/>
              </a:ext>
            </a:extLst>
          </p:cNvPr>
          <p:cNvPicPr>
            <a:picLocks noChangeAspect="1"/>
          </p:cNvPicPr>
          <p:nvPr/>
        </p:nvPicPr>
        <p:blipFill>
          <a:blip r:embed="rId9"/>
          <a:stretch>
            <a:fillRect/>
          </a:stretch>
        </p:blipFill>
        <p:spPr>
          <a:xfrm>
            <a:off x="4091001" y="2721235"/>
            <a:ext cx="1415530" cy="1415530"/>
          </a:xfrm>
          <a:prstGeom prst="rect">
            <a:avLst/>
          </a:prstGeom>
        </p:spPr>
      </p:pic>
      <p:pic>
        <p:nvPicPr>
          <p:cNvPr id="12" name="Picture 11" descr="A close up of text on a white background&#10;&#10;Description automatically generated">
            <a:extLst>
              <a:ext uri="{FF2B5EF4-FFF2-40B4-BE49-F238E27FC236}">
                <a16:creationId xmlns:a16="http://schemas.microsoft.com/office/drawing/2014/main" id="{1AF00A0A-9841-414C-BF6D-785BE968C156}"/>
              </a:ext>
            </a:extLst>
          </p:cNvPr>
          <p:cNvPicPr>
            <a:picLocks noChangeAspect="1"/>
          </p:cNvPicPr>
          <p:nvPr/>
        </p:nvPicPr>
        <p:blipFill>
          <a:blip r:embed="rId10"/>
          <a:stretch>
            <a:fillRect/>
          </a:stretch>
        </p:blipFill>
        <p:spPr>
          <a:xfrm>
            <a:off x="6125075" y="2721235"/>
            <a:ext cx="1415530" cy="1415530"/>
          </a:xfrm>
          <a:prstGeom prst="rect">
            <a:avLst/>
          </a:prstGeom>
        </p:spPr>
      </p:pic>
      <p:pic>
        <p:nvPicPr>
          <p:cNvPr id="14" name="Picture 13" descr="A close up of a logo&#10;&#10;Description automatically generated">
            <a:extLst>
              <a:ext uri="{FF2B5EF4-FFF2-40B4-BE49-F238E27FC236}">
                <a16:creationId xmlns:a16="http://schemas.microsoft.com/office/drawing/2014/main" id="{6DD37D9B-2F7B-4EFE-AEE0-28194401DB48}"/>
              </a:ext>
            </a:extLst>
          </p:cNvPr>
          <p:cNvPicPr>
            <a:picLocks noChangeAspect="1"/>
          </p:cNvPicPr>
          <p:nvPr/>
        </p:nvPicPr>
        <p:blipFill>
          <a:blip r:embed="rId11"/>
          <a:stretch>
            <a:fillRect/>
          </a:stretch>
        </p:blipFill>
        <p:spPr>
          <a:xfrm>
            <a:off x="8159149" y="2721235"/>
            <a:ext cx="1415531" cy="1415531"/>
          </a:xfrm>
          <a:prstGeom prst="rect">
            <a:avLst/>
          </a:prstGeom>
        </p:spPr>
      </p:pic>
      <p:grpSp>
        <p:nvGrpSpPr>
          <p:cNvPr id="10" name="Group 9">
            <a:extLst>
              <a:ext uri="{FF2B5EF4-FFF2-40B4-BE49-F238E27FC236}">
                <a16:creationId xmlns:a16="http://schemas.microsoft.com/office/drawing/2014/main" id="{E975A0A2-F69F-453D-814C-E21BF97AF07A}"/>
              </a:ext>
            </a:extLst>
          </p:cNvPr>
          <p:cNvGrpSpPr/>
          <p:nvPr/>
        </p:nvGrpSpPr>
        <p:grpSpPr>
          <a:xfrm>
            <a:off x="0" y="6411674"/>
            <a:ext cx="12192000" cy="523319"/>
            <a:chOff x="0" y="6411674"/>
            <a:chExt cx="12192000" cy="523319"/>
          </a:xfrm>
        </p:grpSpPr>
        <p:sp>
          <p:nvSpPr>
            <p:cNvPr id="11" name="TextBox 10">
              <a:extLst>
                <a:ext uri="{FF2B5EF4-FFF2-40B4-BE49-F238E27FC236}">
                  <a16:creationId xmlns:a16="http://schemas.microsoft.com/office/drawing/2014/main" id="{84BA3950-AABE-408E-8D0B-351ED775079A}"/>
                </a:ext>
              </a:extLst>
            </p:cNvPr>
            <p:cNvSpPr txBox="1"/>
            <p:nvPr/>
          </p:nvSpPr>
          <p:spPr>
            <a:xfrm>
              <a:off x="0" y="6488668"/>
              <a:ext cx="12192000" cy="369332"/>
            </a:xfrm>
            <a:prstGeom prst="rect">
              <a:avLst/>
            </a:prstGeom>
            <a:noFill/>
          </p:spPr>
          <p:txBody>
            <a:bodyPr wrap="square" rtlCol="0">
              <a:spAutoFit/>
            </a:bodyPr>
            <a:lstStyle/>
            <a:p>
              <a:pPr algn="ctr"/>
              <a:r>
                <a:rPr lang="en-US" dirty="0"/>
                <a:t>Aaron Mann  - </a:t>
              </a:r>
              <a:r>
                <a:rPr lang="en-US" dirty="0">
                  <a:hlinkClick r:id="rId12"/>
                </a:rPr>
                <a:t>mann.aaron@gmail.com</a:t>
              </a:r>
              <a:r>
                <a:rPr lang="en-US" dirty="0"/>
                <a:t>         @amann2112</a:t>
              </a:r>
            </a:p>
          </p:txBody>
        </p:sp>
        <p:pic>
          <p:nvPicPr>
            <p:cNvPr id="13" name="Picture 12" descr="A picture containing tree&#10;&#10;Description automatically generated">
              <a:extLst>
                <a:ext uri="{FF2B5EF4-FFF2-40B4-BE49-F238E27FC236}">
                  <a16:creationId xmlns:a16="http://schemas.microsoft.com/office/drawing/2014/main" id="{7CEAE82E-33F0-4319-9184-57F8EFFABA00}"/>
                </a:ext>
              </a:extLst>
            </p:cNvPr>
            <p:cNvPicPr>
              <a:picLocks noChangeAspect="1"/>
            </p:cNvPicPr>
            <p:nvPr/>
          </p:nvPicPr>
          <p:blipFill>
            <a:blip r:embed="rId13"/>
            <a:stretch>
              <a:fillRect/>
            </a:stretch>
          </p:blipFill>
          <p:spPr>
            <a:xfrm>
              <a:off x="7035799" y="6411674"/>
              <a:ext cx="523319" cy="523319"/>
            </a:xfrm>
            <a:prstGeom prst="rect">
              <a:avLst/>
            </a:prstGeom>
          </p:spPr>
        </p:pic>
      </p:grpSp>
    </p:spTree>
    <p:extLst>
      <p:ext uri="{BB962C8B-B14F-4D97-AF65-F5344CB8AC3E}">
        <p14:creationId xmlns:p14="http://schemas.microsoft.com/office/powerpoint/2010/main" val="2349682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26243-BB69-40E8-ADBC-E20664CED55C}"/>
              </a:ext>
            </a:extLst>
          </p:cNvPr>
          <p:cNvSpPr>
            <a:spLocks noGrp="1"/>
          </p:cNvSpPr>
          <p:nvPr>
            <p:ph type="title"/>
          </p:nvPr>
        </p:nvSpPr>
        <p:spPr>
          <a:xfrm>
            <a:off x="1141413" y="618518"/>
            <a:ext cx="9905998" cy="1478570"/>
          </a:xfrm>
        </p:spPr>
        <p:txBody>
          <a:bodyPr>
            <a:normAutofit/>
          </a:bodyPr>
          <a:lstStyle/>
          <a:p>
            <a:r>
              <a:rPr lang="en-US" dirty="0"/>
              <a:t>DEVOPS</a:t>
            </a:r>
          </a:p>
        </p:txBody>
      </p:sp>
      <p:graphicFrame>
        <p:nvGraphicFramePr>
          <p:cNvPr id="5" name="Content Placeholder 2">
            <a:extLst>
              <a:ext uri="{FF2B5EF4-FFF2-40B4-BE49-F238E27FC236}">
                <a16:creationId xmlns:a16="http://schemas.microsoft.com/office/drawing/2014/main" id="{9E29DCD3-A465-4F32-8512-2A4A2BA2F9D9}"/>
              </a:ext>
            </a:extLst>
          </p:cNvPr>
          <p:cNvGraphicFramePr>
            <a:graphicFrameLocks noGrp="1"/>
          </p:cNvGraphicFramePr>
          <p:nvPr>
            <p:ph idx="1"/>
            <p:extLst>
              <p:ext uri="{D42A27DB-BD31-4B8C-83A1-F6EECF244321}">
                <p14:modId xmlns:p14="http://schemas.microsoft.com/office/powerpoint/2010/main" val="3440056311"/>
              </p:ext>
            </p:extLst>
          </p:nvPr>
        </p:nvGraphicFramePr>
        <p:xfrm>
          <a:off x="1436914" y="1828800"/>
          <a:ext cx="92964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A picture containing toy&#10;&#10;Description automatically generated">
            <a:extLst>
              <a:ext uri="{FF2B5EF4-FFF2-40B4-BE49-F238E27FC236}">
                <a16:creationId xmlns:a16="http://schemas.microsoft.com/office/drawing/2014/main" id="{2161F8B4-606A-40CD-807A-985E3C349FEA}"/>
              </a:ext>
            </a:extLst>
          </p:cNvPr>
          <p:cNvPicPr>
            <a:picLocks noChangeAspect="1"/>
          </p:cNvPicPr>
          <p:nvPr/>
        </p:nvPicPr>
        <p:blipFill>
          <a:blip r:embed="rId8"/>
          <a:stretch>
            <a:fillRect/>
          </a:stretch>
        </p:blipFill>
        <p:spPr>
          <a:xfrm>
            <a:off x="2365310" y="1828800"/>
            <a:ext cx="1387540" cy="1359127"/>
          </a:xfrm>
          <a:prstGeom prst="rect">
            <a:avLst/>
          </a:prstGeom>
        </p:spPr>
      </p:pic>
      <p:pic>
        <p:nvPicPr>
          <p:cNvPr id="10" name="Picture 9" descr="A close up of text on a white background&#10;&#10;Description automatically generated">
            <a:extLst>
              <a:ext uri="{FF2B5EF4-FFF2-40B4-BE49-F238E27FC236}">
                <a16:creationId xmlns:a16="http://schemas.microsoft.com/office/drawing/2014/main" id="{ED3AF630-E7EB-483C-9649-9D5BE07F5D09}"/>
              </a:ext>
            </a:extLst>
          </p:cNvPr>
          <p:cNvPicPr>
            <a:picLocks noChangeAspect="1"/>
          </p:cNvPicPr>
          <p:nvPr/>
        </p:nvPicPr>
        <p:blipFill>
          <a:blip r:embed="rId9"/>
          <a:stretch>
            <a:fillRect/>
          </a:stretch>
        </p:blipFill>
        <p:spPr>
          <a:xfrm>
            <a:off x="4381500" y="1800387"/>
            <a:ext cx="1387540" cy="1387540"/>
          </a:xfrm>
          <a:prstGeom prst="rect">
            <a:avLst/>
          </a:prstGeom>
        </p:spPr>
      </p:pic>
      <p:pic>
        <p:nvPicPr>
          <p:cNvPr id="11" name="Picture 10" descr="A picture containing implement, stationary&#10;&#10;Description automatically generated">
            <a:extLst>
              <a:ext uri="{FF2B5EF4-FFF2-40B4-BE49-F238E27FC236}">
                <a16:creationId xmlns:a16="http://schemas.microsoft.com/office/drawing/2014/main" id="{92A7066F-04A0-44FE-8956-122F9D114C12}"/>
              </a:ext>
            </a:extLst>
          </p:cNvPr>
          <p:cNvPicPr>
            <a:picLocks noChangeAspect="1"/>
          </p:cNvPicPr>
          <p:nvPr/>
        </p:nvPicPr>
        <p:blipFill>
          <a:blip r:embed="rId10"/>
          <a:stretch>
            <a:fillRect/>
          </a:stretch>
        </p:blipFill>
        <p:spPr>
          <a:xfrm>
            <a:off x="6397690" y="1800387"/>
            <a:ext cx="1387540" cy="138754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E5A0400F-64C4-4A45-8338-9C17A7BE8CCB}"/>
              </a:ext>
            </a:extLst>
          </p:cNvPr>
          <p:cNvPicPr>
            <a:picLocks noChangeAspect="1"/>
          </p:cNvPicPr>
          <p:nvPr/>
        </p:nvPicPr>
        <p:blipFill>
          <a:blip r:embed="rId11"/>
          <a:stretch>
            <a:fillRect/>
          </a:stretch>
        </p:blipFill>
        <p:spPr>
          <a:xfrm>
            <a:off x="8413880" y="1828800"/>
            <a:ext cx="1387540" cy="1387540"/>
          </a:xfrm>
          <a:prstGeom prst="rect">
            <a:avLst/>
          </a:prstGeom>
        </p:spPr>
      </p:pic>
      <p:pic>
        <p:nvPicPr>
          <p:cNvPr id="15" name="Picture 14" descr="A close up of text on a white background&#10;&#10;Description automatically generated">
            <a:extLst>
              <a:ext uri="{FF2B5EF4-FFF2-40B4-BE49-F238E27FC236}">
                <a16:creationId xmlns:a16="http://schemas.microsoft.com/office/drawing/2014/main" id="{94D8D19A-2989-4ADE-A660-4C188FF2EF1D}"/>
              </a:ext>
            </a:extLst>
          </p:cNvPr>
          <p:cNvPicPr>
            <a:picLocks noChangeAspect="1"/>
          </p:cNvPicPr>
          <p:nvPr/>
        </p:nvPicPr>
        <p:blipFill>
          <a:blip r:embed="rId12"/>
          <a:stretch>
            <a:fillRect/>
          </a:stretch>
        </p:blipFill>
        <p:spPr>
          <a:xfrm>
            <a:off x="3410338" y="4317723"/>
            <a:ext cx="1359127" cy="1359127"/>
          </a:xfrm>
          <a:prstGeom prst="rect">
            <a:avLst/>
          </a:prstGeom>
        </p:spPr>
      </p:pic>
      <p:pic>
        <p:nvPicPr>
          <p:cNvPr id="16" name="Picture 15" descr="A close up of a map&#10;&#10;Description automatically generated">
            <a:extLst>
              <a:ext uri="{FF2B5EF4-FFF2-40B4-BE49-F238E27FC236}">
                <a16:creationId xmlns:a16="http://schemas.microsoft.com/office/drawing/2014/main" id="{DF606EA3-C862-4553-B65A-69A4063CECD7}"/>
              </a:ext>
            </a:extLst>
          </p:cNvPr>
          <p:cNvPicPr>
            <a:picLocks noChangeAspect="1"/>
          </p:cNvPicPr>
          <p:nvPr/>
        </p:nvPicPr>
        <p:blipFill>
          <a:blip r:embed="rId13"/>
          <a:stretch>
            <a:fillRect/>
          </a:stretch>
        </p:blipFill>
        <p:spPr>
          <a:xfrm>
            <a:off x="5406704" y="4317723"/>
            <a:ext cx="1359127" cy="1359127"/>
          </a:xfrm>
          <a:prstGeom prst="rect">
            <a:avLst/>
          </a:prstGeom>
        </p:spPr>
      </p:pic>
      <p:pic>
        <p:nvPicPr>
          <p:cNvPr id="17" name="Picture 16" descr="A close up of a sign&#10;&#10;Description automatically generated">
            <a:extLst>
              <a:ext uri="{FF2B5EF4-FFF2-40B4-BE49-F238E27FC236}">
                <a16:creationId xmlns:a16="http://schemas.microsoft.com/office/drawing/2014/main" id="{817B8DF5-04E3-4C69-A50B-DA32E1C4B586}"/>
              </a:ext>
            </a:extLst>
          </p:cNvPr>
          <p:cNvPicPr>
            <a:picLocks noChangeAspect="1"/>
          </p:cNvPicPr>
          <p:nvPr/>
        </p:nvPicPr>
        <p:blipFill>
          <a:blip r:embed="rId14"/>
          <a:stretch>
            <a:fillRect/>
          </a:stretch>
        </p:blipFill>
        <p:spPr>
          <a:xfrm>
            <a:off x="7403070" y="4285820"/>
            <a:ext cx="1359127" cy="1359127"/>
          </a:xfrm>
          <a:prstGeom prst="rect">
            <a:avLst/>
          </a:prstGeom>
        </p:spPr>
      </p:pic>
      <p:grpSp>
        <p:nvGrpSpPr>
          <p:cNvPr id="19" name="Group 18">
            <a:extLst>
              <a:ext uri="{FF2B5EF4-FFF2-40B4-BE49-F238E27FC236}">
                <a16:creationId xmlns:a16="http://schemas.microsoft.com/office/drawing/2014/main" id="{23F174EE-43C9-40DA-A21E-62A33EB0CBB9}"/>
              </a:ext>
            </a:extLst>
          </p:cNvPr>
          <p:cNvGrpSpPr/>
          <p:nvPr/>
        </p:nvGrpSpPr>
        <p:grpSpPr>
          <a:xfrm>
            <a:off x="0" y="6411674"/>
            <a:ext cx="12192000" cy="523319"/>
            <a:chOff x="0" y="6411674"/>
            <a:chExt cx="12192000" cy="523319"/>
          </a:xfrm>
        </p:grpSpPr>
        <p:sp>
          <p:nvSpPr>
            <p:cNvPr id="20" name="TextBox 19">
              <a:extLst>
                <a:ext uri="{FF2B5EF4-FFF2-40B4-BE49-F238E27FC236}">
                  <a16:creationId xmlns:a16="http://schemas.microsoft.com/office/drawing/2014/main" id="{88CC36AE-B60D-4795-9569-3FB8D4BC32C1}"/>
                </a:ext>
              </a:extLst>
            </p:cNvPr>
            <p:cNvSpPr txBox="1"/>
            <p:nvPr/>
          </p:nvSpPr>
          <p:spPr>
            <a:xfrm>
              <a:off x="0" y="6488668"/>
              <a:ext cx="12192000" cy="369332"/>
            </a:xfrm>
            <a:prstGeom prst="rect">
              <a:avLst/>
            </a:prstGeom>
            <a:noFill/>
          </p:spPr>
          <p:txBody>
            <a:bodyPr wrap="square" rtlCol="0">
              <a:spAutoFit/>
            </a:bodyPr>
            <a:lstStyle/>
            <a:p>
              <a:pPr algn="ctr"/>
              <a:r>
                <a:rPr lang="en-US" dirty="0"/>
                <a:t>Aaron Mann  - </a:t>
              </a:r>
              <a:r>
                <a:rPr lang="en-US" dirty="0">
                  <a:hlinkClick r:id="rId15"/>
                </a:rPr>
                <a:t>mann.aaron@gmail.com</a:t>
              </a:r>
              <a:r>
                <a:rPr lang="en-US" dirty="0"/>
                <a:t>         @amann2112</a:t>
              </a:r>
            </a:p>
          </p:txBody>
        </p:sp>
        <p:pic>
          <p:nvPicPr>
            <p:cNvPr id="21" name="Picture 20" descr="A picture containing tree&#10;&#10;Description automatically generated">
              <a:extLst>
                <a:ext uri="{FF2B5EF4-FFF2-40B4-BE49-F238E27FC236}">
                  <a16:creationId xmlns:a16="http://schemas.microsoft.com/office/drawing/2014/main" id="{AC668229-2BB8-48B8-BE92-11AD4C1FACB1}"/>
                </a:ext>
              </a:extLst>
            </p:cNvPr>
            <p:cNvPicPr>
              <a:picLocks noChangeAspect="1"/>
            </p:cNvPicPr>
            <p:nvPr/>
          </p:nvPicPr>
          <p:blipFill>
            <a:blip r:embed="rId16"/>
            <a:stretch>
              <a:fillRect/>
            </a:stretch>
          </p:blipFill>
          <p:spPr>
            <a:xfrm>
              <a:off x="7035799" y="6411674"/>
              <a:ext cx="523319" cy="523319"/>
            </a:xfrm>
            <a:prstGeom prst="rect">
              <a:avLst/>
            </a:prstGeom>
          </p:spPr>
        </p:pic>
      </p:grpSp>
    </p:spTree>
    <p:extLst>
      <p:ext uri="{BB962C8B-B14F-4D97-AF65-F5344CB8AC3E}">
        <p14:creationId xmlns:p14="http://schemas.microsoft.com/office/powerpoint/2010/main" val="21886780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1793</TotalTime>
  <Words>1482</Words>
  <Application>Microsoft Office PowerPoint</Application>
  <PresentationFormat>Widescreen</PresentationFormat>
  <Paragraphs>133</Paragraphs>
  <Slides>13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Tw Cen MT</vt:lpstr>
      <vt:lpstr>Circuit</vt:lpstr>
      <vt:lpstr>I've Got The Need, The Need To Read</vt:lpstr>
      <vt:lpstr>About Me</vt:lpstr>
      <vt:lpstr>Why Start reading</vt:lpstr>
      <vt:lpstr>How to get started</vt:lpstr>
      <vt:lpstr>Making the Time</vt:lpstr>
      <vt:lpstr>24 books in 15 Months</vt:lpstr>
      <vt:lpstr>C SUITE</vt:lpstr>
      <vt:lpstr>Self Improvement and Learning</vt:lpstr>
      <vt:lpstr>DEVOPS</vt:lpstr>
      <vt:lpstr>IT LEADERSHIP</vt:lpstr>
      <vt:lpstr>Product Management</vt:lpstr>
      <vt:lpstr>Leisure</vt:lpstr>
      <vt:lpstr>How to reach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I've Got The Need, The Need To Read</dc:title>
  <dc:creator>Aaron Mann</dc:creator>
  <cp:lastModifiedBy>Aaron Mann</cp:lastModifiedBy>
  <cp:revision>48</cp:revision>
  <dcterms:created xsi:type="dcterms:W3CDTF">2020-03-28T19:33:54Z</dcterms:created>
  <dcterms:modified xsi:type="dcterms:W3CDTF">2020-04-07T11:47:47Z</dcterms:modified>
</cp:coreProperties>
</file>